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ff3ac39f641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d0b4686b69410e"/>
  </p:sldMasterIdLst>
  <p:sldIdLst>
    <p:sldId xmlns:r="http://schemas.openxmlformats.org/officeDocument/2006/relationships" id="256" r:id="Rcb6107c1b0984ad7"/>
    <p:sldId xmlns:r="http://schemas.openxmlformats.org/officeDocument/2006/relationships" id="257" r:id="R0e0d6bbe76dc4ad0"/>
    <p:sldId xmlns:r="http://schemas.openxmlformats.org/officeDocument/2006/relationships" id="258" r:id="R71ba0ff7a4074374"/>
    <p:sldId xmlns:r="http://schemas.openxmlformats.org/officeDocument/2006/relationships" id="259" r:id="R675028c41e63466d"/>
    <p:sldId xmlns:r="http://schemas.openxmlformats.org/officeDocument/2006/relationships" id="260" r:id="Ra551e9a60242426d"/>
    <p:sldId xmlns:r="http://schemas.openxmlformats.org/officeDocument/2006/relationships" id="261" r:id="Rb74e120d2d034241"/>
    <p:sldId xmlns:r="http://schemas.openxmlformats.org/officeDocument/2006/relationships" id="262" r:id="R308e0006f4bd47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d0b4686b69410e" /><Relationship Type="http://schemas.openxmlformats.org/officeDocument/2006/relationships/slide" Target="/ppt/slides/slide1.xml" Id="Rcb6107c1b0984ad7" /><Relationship Type="http://schemas.openxmlformats.org/officeDocument/2006/relationships/slide" Target="/ppt/slides/slide2.xml" Id="R0e0d6bbe76dc4ad0" /><Relationship Type="http://schemas.openxmlformats.org/officeDocument/2006/relationships/slide" Target="/ppt/slides/slide3.xml" Id="R71ba0ff7a4074374" /><Relationship Type="http://schemas.openxmlformats.org/officeDocument/2006/relationships/slide" Target="/ppt/slides/slide4.xml" Id="R675028c41e63466d" /><Relationship Type="http://schemas.openxmlformats.org/officeDocument/2006/relationships/slide" Target="/ppt/slides/slide5.xml" Id="Ra551e9a60242426d" /><Relationship Type="http://schemas.openxmlformats.org/officeDocument/2006/relationships/slide" Target="/ppt/slides/slide6.xml" Id="Rb74e120d2d034241" /><Relationship Type="http://schemas.openxmlformats.org/officeDocument/2006/relationships/slide" Target="/ppt/slides/slide7.xml" Id="R308e0006f4bd47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712b8fa2142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41d2c5e0e4a80" /><Relationship Type="http://schemas.openxmlformats.org/officeDocument/2006/relationships/theme" Target="/ppt/slideMasters/theme/theme1.xml" Id="Rdf17c78e0df542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a41d2c5e0e4a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b15c62b5844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f0facfc7149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da855803e046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1944404934c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a85b4fae44a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c0e4c6d7f43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1072b85af47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1 750 002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1 852 845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1 852 845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AS</a:t>
            </a:r>
          </a:p>
        </p:txBody>
      </p:sp>
    </p:spTree>
  </p:cSld>
  <p:clrMapOvr>
    <a:masterClrMapping xmlns:a="http://schemas.openxmlformats.org/drawingml/2006/main"/>
  </p:clrMapOvr>
</p:sld>
</file>