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0218b7e6f49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a763bfac4b46de"/>
  </p:sldMasterIdLst>
  <p:sldIdLst>
    <p:sldId xmlns:r="http://schemas.openxmlformats.org/officeDocument/2006/relationships" id="256" r:id="R3878a4cc857447d1"/>
    <p:sldId xmlns:r="http://schemas.openxmlformats.org/officeDocument/2006/relationships" id="257" r:id="R4cef356e5c6f4daa"/>
    <p:sldId xmlns:r="http://schemas.openxmlformats.org/officeDocument/2006/relationships" id="258" r:id="R80737ea90c5145a7"/>
    <p:sldId xmlns:r="http://schemas.openxmlformats.org/officeDocument/2006/relationships" id="259" r:id="R1311b2052d20470f"/>
    <p:sldId xmlns:r="http://schemas.openxmlformats.org/officeDocument/2006/relationships" id="260" r:id="R6115f13b118c4576"/>
    <p:sldId xmlns:r="http://schemas.openxmlformats.org/officeDocument/2006/relationships" id="261" r:id="R1781c3d446b74d25"/>
    <p:sldId xmlns:r="http://schemas.openxmlformats.org/officeDocument/2006/relationships" id="262" r:id="Rc895d0966e5d4a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763bfac4b46de" /><Relationship Type="http://schemas.openxmlformats.org/officeDocument/2006/relationships/slide" Target="/ppt/slides/slide1.xml" Id="R3878a4cc857447d1" /><Relationship Type="http://schemas.openxmlformats.org/officeDocument/2006/relationships/slide" Target="/ppt/slides/slide2.xml" Id="R4cef356e5c6f4daa" /><Relationship Type="http://schemas.openxmlformats.org/officeDocument/2006/relationships/slide" Target="/ppt/slides/slide3.xml" Id="R80737ea90c5145a7" /><Relationship Type="http://schemas.openxmlformats.org/officeDocument/2006/relationships/slide" Target="/ppt/slides/slide4.xml" Id="R1311b2052d20470f" /><Relationship Type="http://schemas.openxmlformats.org/officeDocument/2006/relationships/slide" Target="/ppt/slides/slide5.xml" Id="R6115f13b118c4576" /><Relationship Type="http://schemas.openxmlformats.org/officeDocument/2006/relationships/slide" Target="/ppt/slides/slide6.xml" Id="R1781c3d446b74d25" /><Relationship Type="http://schemas.openxmlformats.org/officeDocument/2006/relationships/slide" Target="/ppt/slides/slide7.xml" Id="Rc895d0966e5d4a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e96acacc6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8a697307246e9" /><Relationship Type="http://schemas.openxmlformats.org/officeDocument/2006/relationships/theme" Target="/ppt/slideMasters/theme/theme1.xml" Id="R70975b01dab6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58a6973072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1f372230548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db990edb5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909b959d6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1db0202d142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9782ff03e41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290923dfc4c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f427fe149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