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d846c6e14042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05b0966bb40dc"/>
  </p:sldMasterIdLst>
  <p:sldIdLst>
    <p:sldId xmlns:r="http://schemas.openxmlformats.org/officeDocument/2006/relationships" id="256" r:id="R288f4763102f4bee"/>
    <p:sldId xmlns:r="http://schemas.openxmlformats.org/officeDocument/2006/relationships" id="257" r:id="R030efffbb68d4b05"/>
    <p:sldId xmlns:r="http://schemas.openxmlformats.org/officeDocument/2006/relationships" id="258" r:id="R09026cdd06e943e3"/>
    <p:sldId xmlns:r="http://schemas.openxmlformats.org/officeDocument/2006/relationships" id="259" r:id="R7e95d7f14d974c5b"/>
    <p:sldId xmlns:r="http://schemas.openxmlformats.org/officeDocument/2006/relationships" id="260" r:id="R448840e98ec347df"/>
    <p:sldId xmlns:r="http://schemas.openxmlformats.org/officeDocument/2006/relationships" id="261" r:id="Rbb6d48a5477d43cb"/>
    <p:sldId xmlns:r="http://schemas.openxmlformats.org/officeDocument/2006/relationships" id="262" r:id="R6110335045d2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05b0966bb40dc" /><Relationship Type="http://schemas.openxmlformats.org/officeDocument/2006/relationships/slide" Target="/ppt/slides/slide1.xml" Id="R288f4763102f4bee" /><Relationship Type="http://schemas.openxmlformats.org/officeDocument/2006/relationships/slide" Target="/ppt/slides/slide2.xml" Id="R030efffbb68d4b05" /><Relationship Type="http://schemas.openxmlformats.org/officeDocument/2006/relationships/slide" Target="/ppt/slides/slide3.xml" Id="R09026cdd06e943e3" /><Relationship Type="http://schemas.openxmlformats.org/officeDocument/2006/relationships/slide" Target="/ppt/slides/slide4.xml" Id="R7e95d7f14d974c5b" /><Relationship Type="http://schemas.openxmlformats.org/officeDocument/2006/relationships/slide" Target="/ppt/slides/slide5.xml" Id="R448840e98ec347df" /><Relationship Type="http://schemas.openxmlformats.org/officeDocument/2006/relationships/slide" Target="/ppt/slides/slide6.xml" Id="Rbb6d48a5477d43cb" /><Relationship Type="http://schemas.openxmlformats.org/officeDocument/2006/relationships/slide" Target="/ppt/slides/slide7.xml" Id="R6110335045d2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490d6b36e45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db237da8a4317" /><Relationship Type="http://schemas.openxmlformats.org/officeDocument/2006/relationships/theme" Target="/ppt/slideMasters/theme/theme1.xml" Id="R3e257a92974b48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4db237da8a43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296175eeb4a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97176e1b341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05773423f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6c580e8d644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e84c786b54d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ee5d15f9a45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57e79ea7843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CONSULT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2 731 260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1 169 070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CONSULT AS</a:t>
            </a:r>
          </a:p>
        </p:txBody>
      </p:sp>
    </p:spTree>
  </p:cSld>
  <p:clrMapOvr>
    <a:masterClrMapping xmlns:a="http://schemas.openxmlformats.org/drawingml/2006/main"/>
  </p:clrMapOvr>
</p:sld>
</file>