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473229c5c74b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25ca5888c7447c"/>
  </p:sldMasterIdLst>
  <p:sldIdLst>
    <p:sldId xmlns:r="http://schemas.openxmlformats.org/officeDocument/2006/relationships" id="256" r:id="R9b391164ab5e462c"/>
    <p:sldId xmlns:r="http://schemas.openxmlformats.org/officeDocument/2006/relationships" id="257" r:id="Rd09a25ac00434712"/>
    <p:sldId xmlns:r="http://schemas.openxmlformats.org/officeDocument/2006/relationships" id="258" r:id="R065c1db43d1a46e3"/>
    <p:sldId xmlns:r="http://schemas.openxmlformats.org/officeDocument/2006/relationships" id="259" r:id="R94f392e817ec4ebb"/>
    <p:sldId xmlns:r="http://schemas.openxmlformats.org/officeDocument/2006/relationships" id="260" r:id="Rf63105d272324a73"/>
    <p:sldId xmlns:r="http://schemas.openxmlformats.org/officeDocument/2006/relationships" id="261" r:id="Re96f9ca785fc4890"/>
    <p:sldId xmlns:r="http://schemas.openxmlformats.org/officeDocument/2006/relationships" id="262" r:id="R06a210bdde1a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5ca5888c7447c" /><Relationship Type="http://schemas.openxmlformats.org/officeDocument/2006/relationships/slide" Target="/ppt/slides/slide1.xml" Id="R9b391164ab5e462c" /><Relationship Type="http://schemas.openxmlformats.org/officeDocument/2006/relationships/slide" Target="/ppt/slides/slide2.xml" Id="Rd09a25ac00434712" /><Relationship Type="http://schemas.openxmlformats.org/officeDocument/2006/relationships/slide" Target="/ppt/slides/slide3.xml" Id="R065c1db43d1a46e3" /><Relationship Type="http://schemas.openxmlformats.org/officeDocument/2006/relationships/slide" Target="/ppt/slides/slide4.xml" Id="R94f392e817ec4ebb" /><Relationship Type="http://schemas.openxmlformats.org/officeDocument/2006/relationships/slide" Target="/ppt/slides/slide5.xml" Id="Rf63105d272324a73" /><Relationship Type="http://schemas.openxmlformats.org/officeDocument/2006/relationships/slide" Target="/ppt/slides/slide6.xml" Id="Re96f9ca785fc4890" /><Relationship Type="http://schemas.openxmlformats.org/officeDocument/2006/relationships/slide" Target="/ppt/slides/slide7.xml" Id="R06a210bdde1a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5d5548ef645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dae48f94342e5" /><Relationship Type="http://schemas.openxmlformats.org/officeDocument/2006/relationships/theme" Target="/ppt/slideMasters/theme/theme1.xml" Id="R9d3d659e15774c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bdae48f94342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264ad59ca46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f2c6204974c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f5eb5a6a343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2c3a78760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62ae9c0554d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4bff2667a4f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0c142aa0941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ZEBRAFISH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ZEBRAFISH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18 673 262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21 744 797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 ØYSTEIN ARCTANDER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Husmannsvegen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913 871 324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ZEBRAFISH AS</a:t>
            </a:r>
          </a:p>
        </p:txBody>
      </p:sp>
    </p:spTree>
  </p:cSld>
  <p:clrMapOvr>
    <a:masterClrMapping xmlns:a="http://schemas.openxmlformats.org/drawingml/2006/main"/>
  </p:clrMapOvr>
</p:sld>
</file>