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e6d8af9ec040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8e48e8fb3e4a25"/>
  </p:sldMasterIdLst>
  <p:sldIdLst>
    <p:sldId xmlns:r="http://schemas.openxmlformats.org/officeDocument/2006/relationships" id="256" r:id="Rc42e1e7d022d4827"/>
    <p:sldId xmlns:r="http://schemas.openxmlformats.org/officeDocument/2006/relationships" id="257" r:id="R08ad4db85a2d422f"/>
    <p:sldId xmlns:r="http://schemas.openxmlformats.org/officeDocument/2006/relationships" id="258" r:id="R2ffd8661c1ba408b"/>
    <p:sldId xmlns:r="http://schemas.openxmlformats.org/officeDocument/2006/relationships" id="259" r:id="Rf3cc15af74334658"/>
    <p:sldId xmlns:r="http://schemas.openxmlformats.org/officeDocument/2006/relationships" id="260" r:id="R3454d6995c84499b"/>
    <p:sldId xmlns:r="http://schemas.openxmlformats.org/officeDocument/2006/relationships" id="261" r:id="R55bc32c0c5c843a7"/>
    <p:sldId xmlns:r="http://schemas.openxmlformats.org/officeDocument/2006/relationships" id="262" r:id="Rb3ca28fc792245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8e48e8fb3e4a25" /><Relationship Type="http://schemas.openxmlformats.org/officeDocument/2006/relationships/slide" Target="/ppt/slides/slide1.xml" Id="Rc42e1e7d022d4827" /><Relationship Type="http://schemas.openxmlformats.org/officeDocument/2006/relationships/slide" Target="/ppt/slides/slide2.xml" Id="R08ad4db85a2d422f" /><Relationship Type="http://schemas.openxmlformats.org/officeDocument/2006/relationships/slide" Target="/ppt/slides/slide3.xml" Id="R2ffd8661c1ba408b" /><Relationship Type="http://schemas.openxmlformats.org/officeDocument/2006/relationships/slide" Target="/ppt/slides/slide4.xml" Id="Rf3cc15af74334658" /><Relationship Type="http://schemas.openxmlformats.org/officeDocument/2006/relationships/slide" Target="/ppt/slides/slide5.xml" Id="R3454d6995c84499b" /><Relationship Type="http://schemas.openxmlformats.org/officeDocument/2006/relationships/slide" Target="/ppt/slides/slide6.xml" Id="R55bc32c0c5c843a7" /><Relationship Type="http://schemas.openxmlformats.org/officeDocument/2006/relationships/slide" Target="/ppt/slides/slide7.xml" Id="Rb3ca28fc792245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93dee0d1d42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ae7c7cc8c4c41" /><Relationship Type="http://schemas.openxmlformats.org/officeDocument/2006/relationships/theme" Target="/ppt/slideMasters/theme/theme1.xml" Id="R960178bb5da741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1ae7c7cc8c4c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02a8559984e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1fe1a0a4e4b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b0000205a49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397bcccf04d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f6b1c22b04a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777e2cb9b4c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aa2c2983642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KUNSTKOMPETANSE / ART ADVISORY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KUNSTKOMPETANSE / ART ADVISORY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521 608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262 479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1 825 148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2 082 689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SØRLIE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47B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nsorlie@gmail.com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913 868 021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