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5340953b2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480c7cb3f4fbf"/>
  </p:sldMasterIdLst>
  <p:sldIdLst>
    <p:sldId xmlns:r="http://schemas.openxmlformats.org/officeDocument/2006/relationships" id="256" r:id="Ra30b226f071d4266"/>
    <p:sldId xmlns:r="http://schemas.openxmlformats.org/officeDocument/2006/relationships" id="257" r:id="R9fe3a24a7bdb4ea9"/>
    <p:sldId xmlns:r="http://schemas.openxmlformats.org/officeDocument/2006/relationships" id="258" r:id="R26354eb5041d4766"/>
    <p:sldId xmlns:r="http://schemas.openxmlformats.org/officeDocument/2006/relationships" id="259" r:id="Rb1a726e85a864cc9"/>
    <p:sldId xmlns:r="http://schemas.openxmlformats.org/officeDocument/2006/relationships" id="260" r:id="R30b5525833194078"/>
    <p:sldId xmlns:r="http://schemas.openxmlformats.org/officeDocument/2006/relationships" id="261" r:id="R4acf5ece6240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480c7cb3f4fbf" /><Relationship Type="http://schemas.openxmlformats.org/officeDocument/2006/relationships/slide" Target="/ppt/slides/slide1.xml" Id="Ra30b226f071d4266" /><Relationship Type="http://schemas.openxmlformats.org/officeDocument/2006/relationships/slide" Target="/ppt/slides/slide2.xml" Id="R9fe3a24a7bdb4ea9" /><Relationship Type="http://schemas.openxmlformats.org/officeDocument/2006/relationships/slide" Target="/ppt/slides/slide3.xml" Id="R26354eb5041d4766" /><Relationship Type="http://schemas.openxmlformats.org/officeDocument/2006/relationships/slide" Target="/ppt/slides/slide4.xml" Id="Rb1a726e85a864cc9" /><Relationship Type="http://schemas.openxmlformats.org/officeDocument/2006/relationships/slide" Target="/ppt/slides/slide5.xml" Id="R30b5525833194078" /><Relationship Type="http://schemas.openxmlformats.org/officeDocument/2006/relationships/slide" Target="/ppt/slides/slide6.xml" Id="R4acf5ece6240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475f8e23f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58ff106a140ed" /><Relationship Type="http://schemas.openxmlformats.org/officeDocument/2006/relationships/theme" Target="/ppt/slideMasters/theme/theme1.xml" Id="Rb34bd2c9e78e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58ff106a1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b31c43958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c91cf3f59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cbeb2d41b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66dc1272d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62b3d8d52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cc17fc64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