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d4286162b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b150baa6f4eba"/>
  </p:sldMasterIdLst>
  <p:sldIdLst>
    <p:sldId xmlns:r="http://schemas.openxmlformats.org/officeDocument/2006/relationships" id="256" r:id="R59a35e59e2f84a57"/>
    <p:sldId xmlns:r="http://schemas.openxmlformats.org/officeDocument/2006/relationships" id="257" r:id="Rcfd57a4cf195495c"/>
    <p:sldId xmlns:r="http://schemas.openxmlformats.org/officeDocument/2006/relationships" id="258" r:id="Re2d6e233857b4448"/>
    <p:sldId xmlns:r="http://schemas.openxmlformats.org/officeDocument/2006/relationships" id="259" r:id="R0f8c0e07c26946c2"/>
    <p:sldId xmlns:r="http://schemas.openxmlformats.org/officeDocument/2006/relationships" id="260" r:id="Ra090ed35864c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b150baa6f4eba" /><Relationship Type="http://schemas.openxmlformats.org/officeDocument/2006/relationships/slide" Target="/ppt/slides/slide1.xml" Id="R59a35e59e2f84a57" /><Relationship Type="http://schemas.openxmlformats.org/officeDocument/2006/relationships/slide" Target="/ppt/slides/slide2.xml" Id="Rcfd57a4cf195495c" /><Relationship Type="http://schemas.openxmlformats.org/officeDocument/2006/relationships/slide" Target="/ppt/slides/slide3.xml" Id="Re2d6e233857b4448" /><Relationship Type="http://schemas.openxmlformats.org/officeDocument/2006/relationships/slide" Target="/ppt/slides/slide4.xml" Id="R0f8c0e07c26946c2" /><Relationship Type="http://schemas.openxmlformats.org/officeDocument/2006/relationships/slide" Target="/ppt/slides/slide5.xml" Id="Ra090ed35864c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50fbd34d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1ff247334204" /><Relationship Type="http://schemas.openxmlformats.org/officeDocument/2006/relationships/theme" Target="/ppt/slideMasters/theme/theme1.xml" Id="R34d9cf4daaea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51ff24733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859d3efd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0457d590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9341a1f8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a6e4980f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0751fc5f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