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ad7dd50a34a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1a35fa2db44b1e"/>
  </p:sldMasterIdLst>
  <p:sldIdLst>
    <p:sldId xmlns:r="http://schemas.openxmlformats.org/officeDocument/2006/relationships" id="256" r:id="Rdef9fd88f7464871"/>
    <p:sldId xmlns:r="http://schemas.openxmlformats.org/officeDocument/2006/relationships" id="257" r:id="R6f58455c5a5f4c20"/>
    <p:sldId xmlns:r="http://schemas.openxmlformats.org/officeDocument/2006/relationships" id="258" r:id="R87dcf0c2531a492c"/>
    <p:sldId xmlns:r="http://schemas.openxmlformats.org/officeDocument/2006/relationships" id="259" r:id="R09dd29f2f3e8417a"/>
    <p:sldId xmlns:r="http://schemas.openxmlformats.org/officeDocument/2006/relationships" id="260" r:id="Rff4043adcc8e4847"/>
    <p:sldId xmlns:r="http://schemas.openxmlformats.org/officeDocument/2006/relationships" id="261" r:id="Re951cceb998547ea"/>
    <p:sldId xmlns:r="http://schemas.openxmlformats.org/officeDocument/2006/relationships" id="262" r:id="R29b36c1e1586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a35fa2db44b1e" /><Relationship Type="http://schemas.openxmlformats.org/officeDocument/2006/relationships/slide" Target="/ppt/slides/slide1.xml" Id="Rdef9fd88f7464871" /><Relationship Type="http://schemas.openxmlformats.org/officeDocument/2006/relationships/slide" Target="/ppt/slides/slide2.xml" Id="R6f58455c5a5f4c20" /><Relationship Type="http://schemas.openxmlformats.org/officeDocument/2006/relationships/slide" Target="/ppt/slides/slide3.xml" Id="R87dcf0c2531a492c" /><Relationship Type="http://schemas.openxmlformats.org/officeDocument/2006/relationships/slide" Target="/ppt/slides/slide4.xml" Id="R09dd29f2f3e8417a" /><Relationship Type="http://schemas.openxmlformats.org/officeDocument/2006/relationships/slide" Target="/ppt/slides/slide5.xml" Id="Rff4043adcc8e4847" /><Relationship Type="http://schemas.openxmlformats.org/officeDocument/2006/relationships/slide" Target="/ppt/slides/slide6.xml" Id="Re951cceb998547ea" /><Relationship Type="http://schemas.openxmlformats.org/officeDocument/2006/relationships/slide" Target="/ppt/slides/slide7.xml" Id="R29b36c1e1586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7c1068a9d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d3d4818574450" /><Relationship Type="http://schemas.openxmlformats.org/officeDocument/2006/relationships/theme" Target="/ppt/slideMasters/theme/theme1.xml" Id="R407b7a70ca43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d3d481857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d0dbe487b46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6b0bb5d31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ee0dee439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3ed51263d45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c8131b4e2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9e6f4b1ce42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4813365a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