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33947125e5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1c7c00607e44f7"/>
  </p:sldMasterIdLst>
  <p:sldIdLst>
    <p:sldId xmlns:r="http://schemas.openxmlformats.org/officeDocument/2006/relationships" id="256" r:id="R916fe92be07d4f3f"/>
    <p:sldId xmlns:r="http://schemas.openxmlformats.org/officeDocument/2006/relationships" id="257" r:id="Re41a26eb8b3e4912"/>
    <p:sldId xmlns:r="http://schemas.openxmlformats.org/officeDocument/2006/relationships" id="258" r:id="Rf3b09ece5af04dab"/>
    <p:sldId xmlns:r="http://schemas.openxmlformats.org/officeDocument/2006/relationships" id="259" r:id="Rc47181d2c6144546"/>
    <p:sldId xmlns:r="http://schemas.openxmlformats.org/officeDocument/2006/relationships" id="260" r:id="R86e2f165ccd2467c"/>
    <p:sldId xmlns:r="http://schemas.openxmlformats.org/officeDocument/2006/relationships" id="261" r:id="R9b587bd1cada432f"/>
    <p:sldId xmlns:r="http://schemas.openxmlformats.org/officeDocument/2006/relationships" id="262" r:id="R0eac743fc5e0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c7c00607e44f7" /><Relationship Type="http://schemas.openxmlformats.org/officeDocument/2006/relationships/slide" Target="/ppt/slides/slide1.xml" Id="R916fe92be07d4f3f" /><Relationship Type="http://schemas.openxmlformats.org/officeDocument/2006/relationships/slide" Target="/ppt/slides/slide2.xml" Id="Re41a26eb8b3e4912" /><Relationship Type="http://schemas.openxmlformats.org/officeDocument/2006/relationships/slide" Target="/ppt/slides/slide3.xml" Id="Rf3b09ece5af04dab" /><Relationship Type="http://schemas.openxmlformats.org/officeDocument/2006/relationships/slide" Target="/ppt/slides/slide4.xml" Id="Rc47181d2c6144546" /><Relationship Type="http://schemas.openxmlformats.org/officeDocument/2006/relationships/slide" Target="/ppt/slides/slide5.xml" Id="R86e2f165ccd2467c" /><Relationship Type="http://schemas.openxmlformats.org/officeDocument/2006/relationships/slide" Target="/ppt/slides/slide6.xml" Id="R9b587bd1cada432f" /><Relationship Type="http://schemas.openxmlformats.org/officeDocument/2006/relationships/slide" Target="/ppt/slides/slide7.xml" Id="R0eac743fc5e0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89ca82cb94e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c07f9f9f54fd6" /><Relationship Type="http://schemas.openxmlformats.org/officeDocument/2006/relationships/theme" Target="/ppt/slideMasters/theme/theme1.xml" Id="Raaaafd88fbef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c07f9f9f54f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93e149362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31da980ea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2a9dde4b046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6bacbfca1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81374dcf7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a9da84b8b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498d2755e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5 350 996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frode.akse@primos.no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913 772 040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FAKSE HOLDING AS</a:t>
            </a:r>
          </a:p>
        </p:txBody>
      </p:sp>
    </p:spTree>
  </p:cSld>
  <p:clrMapOvr>
    <a:masterClrMapping xmlns:a="http://schemas.openxmlformats.org/drawingml/2006/main"/>
  </p:clrMapOvr>
</p:sld>
</file>