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9df1f474a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477a4721445e1"/>
  </p:sldMasterIdLst>
  <p:sldIdLst>
    <p:sldId xmlns:r="http://schemas.openxmlformats.org/officeDocument/2006/relationships" id="256" r:id="R4eb1c3d5d1f84f38"/>
    <p:sldId xmlns:r="http://schemas.openxmlformats.org/officeDocument/2006/relationships" id="257" r:id="R13d1fcd0ab084933"/>
    <p:sldId xmlns:r="http://schemas.openxmlformats.org/officeDocument/2006/relationships" id="258" r:id="R2e913b3a9d354ff3"/>
    <p:sldId xmlns:r="http://schemas.openxmlformats.org/officeDocument/2006/relationships" id="259" r:id="Re7ee57b18d184e7e"/>
    <p:sldId xmlns:r="http://schemas.openxmlformats.org/officeDocument/2006/relationships" id="260" r:id="R4e497071cb64415c"/>
    <p:sldId xmlns:r="http://schemas.openxmlformats.org/officeDocument/2006/relationships" id="261" r:id="Rc3d0ece6b0174f6f"/>
    <p:sldId xmlns:r="http://schemas.openxmlformats.org/officeDocument/2006/relationships" id="262" r:id="R35d60b057b38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477a4721445e1" /><Relationship Type="http://schemas.openxmlformats.org/officeDocument/2006/relationships/slide" Target="/ppt/slides/slide1.xml" Id="R4eb1c3d5d1f84f38" /><Relationship Type="http://schemas.openxmlformats.org/officeDocument/2006/relationships/slide" Target="/ppt/slides/slide2.xml" Id="R13d1fcd0ab084933" /><Relationship Type="http://schemas.openxmlformats.org/officeDocument/2006/relationships/slide" Target="/ppt/slides/slide3.xml" Id="R2e913b3a9d354ff3" /><Relationship Type="http://schemas.openxmlformats.org/officeDocument/2006/relationships/slide" Target="/ppt/slides/slide4.xml" Id="Re7ee57b18d184e7e" /><Relationship Type="http://schemas.openxmlformats.org/officeDocument/2006/relationships/slide" Target="/ppt/slides/slide5.xml" Id="R4e497071cb64415c" /><Relationship Type="http://schemas.openxmlformats.org/officeDocument/2006/relationships/slide" Target="/ppt/slides/slide6.xml" Id="Rc3d0ece6b0174f6f" /><Relationship Type="http://schemas.openxmlformats.org/officeDocument/2006/relationships/slide" Target="/ppt/slides/slide7.xml" Id="R35d60b057b38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5e10a82c6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2d7438bf4993" /><Relationship Type="http://schemas.openxmlformats.org/officeDocument/2006/relationships/theme" Target="/ppt/slideMasters/theme/theme1.xml" Id="R1d1749057873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a2d7438bf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e4c7ab13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f3e63cdb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cfc4266b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98b6503d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bde2dad3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38ce53e69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c0e06a6a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