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f6f2ea8b104b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b1efec753048ac"/>
  </p:sldMasterIdLst>
  <p:sldIdLst>
    <p:sldId xmlns:r="http://schemas.openxmlformats.org/officeDocument/2006/relationships" id="256" r:id="R523f7b0f771a4989"/>
    <p:sldId xmlns:r="http://schemas.openxmlformats.org/officeDocument/2006/relationships" id="257" r:id="R40e795d64e12405d"/>
    <p:sldId xmlns:r="http://schemas.openxmlformats.org/officeDocument/2006/relationships" id="258" r:id="R745c9867f2254768"/>
    <p:sldId xmlns:r="http://schemas.openxmlformats.org/officeDocument/2006/relationships" id="259" r:id="Rab964475ed114e30"/>
    <p:sldId xmlns:r="http://schemas.openxmlformats.org/officeDocument/2006/relationships" id="260" r:id="R4d9982b9712548f4"/>
    <p:sldId xmlns:r="http://schemas.openxmlformats.org/officeDocument/2006/relationships" id="261" r:id="R61fd18eba65445b7"/>
    <p:sldId xmlns:r="http://schemas.openxmlformats.org/officeDocument/2006/relationships" id="262" r:id="R41a4a8c5e1824b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1efec753048ac" /><Relationship Type="http://schemas.openxmlformats.org/officeDocument/2006/relationships/slide" Target="/ppt/slides/slide1.xml" Id="R523f7b0f771a4989" /><Relationship Type="http://schemas.openxmlformats.org/officeDocument/2006/relationships/slide" Target="/ppt/slides/slide2.xml" Id="R40e795d64e12405d" /><Relationship Type="http://schemas.openxmlformats.org/officeDocument/2006/relationships/slide" Target="/ppt/slides/slide3.xml" Id="R745c9867f2254768" /><Relationship Type="http://schemas.openxmlformats.org/officeDocument/2006/relationships/slide" Target="/ppt/slides/slide4.xml" Id="Rab964475ed114e30" /><Relationship Type="http://schemas.openxmlformats.org/officeDocument/2006/relationships/slide" Target="/ppt/slides/slide5.xml" Id="R4d9982b9712548f4" /><Relationship Type="http://schemas.openxmlformats.org/officeDocument/2006/relationships/slide" Target="/ppt/slides/slide6.xml" Id="R61fd18eba65445b7" /><Relationship Type="http://schemas.openxmlformats.org/officeDocument/2006/relationships/slide" Target="/ppt/slides/slide7.xml" Id="R41a4a8c5e1824b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1be67610a4d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a6419e9c3407a" /><Relationship Type="http://schemas.openxmlformats.org/officeDocument/2006/relationships/theme" Target="/ppt/slideMasters/theme/theme1.xml" Id="R43d6c32df8da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a6419e9c3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42d16d3d94d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5f3e903b7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710d867bb4b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79529500c41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d931a8cde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dbe30b4cd4f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534f3727241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INTERFINANCE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913 726 952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