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0eaa7e5fd54d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d268cb05974d95"/>
  </p:sldMasterIdLst>
  <p:sldIdLst>
    <p:sldId xmlns:r="http://schemas.openxmlformats.org/officeDocument/2006/relationships" id="256" r:id="R105d63ee7bcb48c4"/>
    <p:sldId xmlns:r="http://schemas.openxmlformats.org/officeDocument/2006/relationships" id="257" r:id="R52e2a30dbf7d4ac1"/>
    <p:sldId xmlns:r="http://schemas.openxmlformats.org/officeDocument/2006/relationships" id="258" r:id="R63ba6f9b3bf74429"/>
    <p:sldId xmlns:r="http://schemas.openxmlformats.org/officeDocument/2006/relationships" id="259" r:id="R4afa82d70dec4df4"/>
    <p:sldId xmlns:r="http://schemas.openxmlformats.org/officeDocument/2006/relationships" id="260" r:id="R4cfb908c837945c1"/>
    <p:sldId xmlns:r="http://schemas.openxmlformats.org/officeDocument/2006/relationships" id="261" r:id="R71c102bb43dd4334"/>
    <p:sldId xmlns:r="http://schemas.openxmlformats.org/officeDocument/2006/relationships" id="262" r:id="R29e770d7c20c4e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268cb05974d95" /><Relationship Type="http://schemas.openxmlformats.org/officeDocument/2006/relationships/slide" Target="/ppt/slides/slide1.xml" Id="R105d63ee7bcb48c4" /><Relationship Type="http://schemas.openxmlformats.org/officeDocument/2006/relationships/slide" Target="/ppt/slides/slide2.xml" Id="R52e2a30dbf7d4ac1" /><Relationship Type="http://schemas.openxmlformats.org/officeDocument/2006/relationships/slide" Target="/ppt/slides/slide3.xml" Id="R63ba6f9b3bf74429" /><Relationship Type="http://schemas.openxmlformats.org/officeDocument/2006/relationships/slide" Target="/ppt/slides/slide4.xml" Id="R4afa82d70dec4df4" /><Relationship Type="http://schemas.openxmlformats.org/officeDocument/2006/relationships/slide" Target="/ppt/slides/slide5.xml" Id="R4cfb908c837945c1" /><Relationship Type="http://schemas.openxmlformats.org/officeDocument/2006/relationships/slide" Target="/ppt/slides/slide6.xml" Id="R71c102bb43dd4334" /><Relationship Type="http://schemas.openxmlformats.org/officeDocument/2006/relationships/slide" Target="/ppt/slides/slide7.xml" Id="R29e770d7c20c4e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31bf23a5d4e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e4399a83a47b9" /><Relationship Type="http://schemas.openxmlformats.org/officeDocument/2006/relationships/theme" Target="/ppt/slideMasters/theme/theme1.xml" Id="R1395c2716a7d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ae4399a83a47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d42ae30524e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6af7f57d545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f445f74b94e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eb9dfbd994d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e6459cfc342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36a0435e347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639f16125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CTRL+C CTRL+V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CTRL+C CTRL+V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−155 804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2 604 515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CHRISTIAN HELLEVIK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HELLEVIK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913 457 463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