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65e4f81039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e5daed49104686"/>
  </p:sldMasterIdLst>
  <p:sldIdLst>
    <p:sldId xmlns:r="http://schemas.openxmlformats.org/officeDocument/2006/relationships" id="256" r:id="R095c24a3c0f942bd"/>
    <p:sldId xmlns:r="http://schemas.openxmlformats.org/officeDocument/2006/relationships" id="257" r:id="Rffd93a1f42fb40c2"/>
    <p:sldId xmlns:r="http://schemas.openxmlformats.org/officeDocument/2006/relationships" id="258" r:id="Rec7580bb332c4547"/>
    <p:sldId xmlns:r="http://schemas.openxmlformats.org/officeDocument/2006/relationships" id="259" r:id="R4ea5f755ce974392"/>
    <p:sldId xmlns:r="http://schemas.openxmlformats.org/officeDocument/2006/relationships" id="260" r:id="R425e083c51b84d30"/>
    <p:sldId xmlns:r="http://schemas.openxmlformats.org/officeDocument/2006/relationships" id="261" r:id="R140de417c96642ca"/>
    <p:sldId xmlns:r="http://schemas.openxmlformats.org/officeDocument/2006/relationships" id="262" r:id="R2adbfde718de4f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5daed49104686" /><Relationship Type="http://schemas.openxmlformats.org/officeDocument/2006/relationships/slide" Target="/ppt/slides/slide1.xml" Id="R095c24a3c0f942bd" /><Relationship Type="http://schemas.openxmlformats.org/officeDocument/2006/relationships/slide" Target="/ppt/slides/slide2.xml" Id="Rffd93a1f42fb40c2" /><Relationship Type="http://schemas.openxmlformats.org/officeDocument/2006/relationships/slide" Target="/ppt/slides/slide3.xml" Id="Rec7580bb332c4547" /><Relationship Type="http://schemas.openxmlformats.org/officeDocument/2006/relationships/slide" Target="/ppt/slides/slide4.xml" Id="R4ea5f755ce974392" /><Relationship Type="http://schemas.openxmlformats.org/officeDocument/2006/relationships/slide" Target="/ppt/slides/slide5.xml" Id="R425e083c51b84d30" /><Relationship Type="http://schemas.openxmlformats.org/officeDocument/2006/relationships/slide" Target="/ppt/slides/slide6.xml" Id="R140de417c96642ca" /><Relationship Type="http://schemas.openxmlformats.org/officeDocument/2006/relationships/slide" Target="/ppt/slides/slide7.xml" Id="R2adbfde718de4f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bc11345be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ad6a045af40fe" /><Relationship Type="http://schemas.openxmlformats.org/officeDocument/2006/relationships/theme" Target="/ppt/slideMasters/theme/theme1.xml" Id="R4eb984da0bf245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fad6a045af40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b93c622ef47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f987e6b8c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f61d2136b49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4417c31ee4c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12b0731ae4e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571dc8cae46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4e961ffd844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DIU TERMINUS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DIU TERMINUS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6 274 234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7 014 730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NERENG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Engesvevegen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2614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913 394 003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