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062d9b3c91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00b12452ee4087"/>
  </p:sldMasterIdLst>
  <p:sldIdLst>
    <p:sldId xmlns:r="http://schemas.openxmlformats.org/officeDocument/2006/relationships" id="256" r:id="R294528ce919a4d15"/>
    <p:sldId xmlns:r="http://schemas.openxmlformats.org/officeDocument/2006/relationships" id="257" r:id="R872b6d9635174521"/>
    <p:sldId xmlns:r="http://schemas.openxmlformats.org/officeDocument/2006/relationships" id="258" r:id="Rf02d43c69a314e90"/>
    <p:sldId xmlns:r="http://schemas.openxmlformats.org/officeDocument/2006/relationships" id="259" r:id="R97a7c73ba18b4e4e"/>
    <p:sldId xmlns:r="http://schemas.openxmlformats.org/officeDocument/2006/relationships" id="260" r:id="R4bf48aa2a9fe47cf"/>
    <p:sldId xmlns:r="http://schemas.openxmlformats.org/officeDocument/2006/relationships" id="261" r:id="Rd591b4a705d24e53"/>
    <p:sldId xmlns:r="http://schemas.openxmlformats.org/officeDocument/2006/relationships" id="262" r:id="R3238aa2ef65340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0b12452ee4087" /><Relationship Type="http://schemas.openxmlformats.org/officeDocument/2006/relationships/slide" Target="/ppt/slides/slide1.xml" Id="R294528ce919a4d15" /><Relationship Type="http://schemas.openxmlformats.org/officeDocument/2006/relationships/slide" Target="/ppt/slides/slide2.xml" Id="R872b6d9635174521" /><Relationship Type="http://schemas.openxmlformats.org/officeDocument/2006/relationships/slide" Target="/ppt/slides/slide3.xml" Id="Rf02d43c69a314e90" /><Relationship Type="http://schemas.openxmlformats.org/officeDocument/2006/relationships/slide" Target="/ppt/slides/slide4.xml" Id="R97a7c73ba18b4e4e" /><Relationship Type="http://schemas.openxmlformats.org/officeDocument/2006/relationships/slide" Target="/ppt/slides/slide5.xml" Id="R4bf48aa2a9fe47cf" /><Relationship Type="http://schemas.openxmlformats.org/officeDocument/2006/relationships/slide" Target="/ppt/slides/slide6.xml" Id="Rd591b4a705d24e53" /><Relationship Type="http://schemas.openxmlformats.org/officeDocument/2006/relationships/slide" Target="/ppt/slides/slide7.xml" Id="R3238aa2ef65340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531eecb67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7654ffdaf4c31" /><Relationship Type="http://schemas.openxmlformats.org/officeDocument/2006/relationships/theme" Target="/ppt/slideMasters/theme/theme1.xml" Id="Rb09a366bfad1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7654ffdaf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2670ea91543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efdd4d362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518c573b48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77ea5ed1846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b880ac4d3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4fb20632a46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4a29124e7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STAAL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2 000 169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PIETER THEODOOR VAN DER STAAL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Eplehagen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1424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913 289 641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STAAL CONSULTING AS</a:t>
            </a:r>
          </a:p>
        </p:txBody>
      </p:sp>
    </p:spTree>
  </p:cSld>
  <p:clrMapOvr>
    <a:masterClrMapping xmlns:a="http://schemas.openxmlformats.org/drawingml/2006/main"/>
  </p:clrMapOvr>
</p:sld>
</file>