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d4a431bfd948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eadcc7a41a430e"/>
  </p:sldMasterIdLst>
  <p:sldIdLst>
    <p:sldId xmlns:r="http://schemas.openxmlformats.org/officeDocument/2006/relationships" id="256" r:id="R13716b4082384bcd"/>
    <p:sldId xmlns:r="http://schemas.openxmlformats.org/officeDocument/2006/relationships" id="257" r:id="R4a9caa85517b4d81"/>
    <p:sldId xmlns:r="http://schemas.openxmlformats.org/officeDocument/2006/relationships" id="258" r:id="Rd49cd0f52e904f85"/>
    <p:sldId xmlns:r="http://schemas.openxmlformats.org/officeDocument/2006/relationships" id="259" r:id="R12551b4b4901404e"/>
    <p:sldId xmlns:r="http://schemas.openxmlformats.org/officeDocument/2006/relationships" id="260" r:id="Raf00e84c050049d4"/>
    <p:sldId xmlns:r="http://schemas.openxmlformats.org/officeDocument/2006/relationships" id="261" r:id="R11c2f386f3754c54"/>
    <p:sldId xmlns:r="http://schemas.openxmlformats.org/officeDocument/2006/relationships" id="262" r:id="R0a3e1c81e54f44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eadcc7a41a430e" /><Relationship Type="http://schemas.openxmlformats.org/officeDocument/2006/relationships/slide" Target="/ppt/slides/slide1.xml" Id="R13716b4082384bcd" /><Relationship Type="http://schemas.openxmlformats.org/officeDocument/2006/relationships/slide" Target="/ppt/slides/slide2.xml" Id="R4a9caa85517b4d81" /><Relationship Type="http://schemas.openxmlformats.org/officeDocument/2006/relationships/slide" Target="/ppt/slides/slide3.xml" Id="Rd49cd0f52e904f85" /><Relationship Type="http://schemas.openxmlformats.org/officeDocument/2006/relationships/slide" Target="/ppt/slides/slide4.xml" Id="R12551b4b4901404e" /><Relationship Type="http://schemas.openxmlformats.org/officeDocument/2006/relationships/slide" Target="/ppt/slides/slide5.xml" Id="Raf00e84c050049d4" /><Relationship Type="http://schemas.openxmlformats.org/officeDocument/2006/relationships/slide" Target="/ppt/slides/slide6.xml" Id="R11c2f386f3754c54" /><Relationship Type="http://schemas.openxmlformats.org/officeDocument/2006/relationships/slide" Target="/ppt/slides/slide7.xml" Id="R0a3e1c81e54f44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5c5cbc02ee44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cddb9235e4bf6" /><Relationship Type="http://schemas.openxmlformats.org/officeDocument/2006/relationships/theme" Target="/ppt/slideMasters/theme/theme1.xml" Id="R6b79bf0d22d94d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0cddb9235e4b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c4dc1be6a440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65c8661f14e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b0ec2817147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702ebb14748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34c0e0f9d41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3041e56904b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18f78640948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MATPULS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MATPULS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1 228 490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−56 369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310 446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SKARI HEGE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Gudbrandsdalsvegen 194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913 246 721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