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49c710c29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25bd5e9d642ed"/>
  </p:sldMasterIdLst>
  <p:sldIdLst>
    <p:sldId xmlns:r="http://schemas.openxmlformats.org/officeDocument/2006/relationships" id="256" r:id="R523c1d196c0a4a3e"/>
    <p:sldId xmlns:r="http://schemas.openxmlformats.org/officeDocument/2006/relationships" id="257" r:id="Rfc5fa6953c204148"/>
    <p:sldId xmlns:r="http://schemas.openxmlformats.org/officeDocument/2006/relationships" id="258" r:id="R89d00e42bc434cdf"/>
    <p:sldId xmlns:r="http://schemas.openxmlformats.org/officeDocument/2006/relationships" id="259" r:id="R637498d184774322"/>
    <p:sldId xmlns:r="http://schemas.openxmlformats.org/officeDocument/2006/relationships" id="260" r:id="Rc057b282f95b4cd8"/>
    <p:sldId xmlns:r="http://schemas.openxmlformats.org/officeDocument/2006/relationships" id="261" r:id="Rf01cb34cc46c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25bd5e9d642ed" /><Relationship Type="http://schemas.openxmlformats.org/officeDocument/2006/relationships/slide" Target="/ppt/slides/slide1.xml" Id="R523c1d196c0a4a3e" /><Relationship Type="http://schemas.openxmlformats.org/officeDocument/2006/relationships/slide" Target="/ppt/slides/slide2.xml" Id="Rfc5fa6953c204148" /><Relationship Type="http://schemas.openxmlformats.org/officeDocument/2006/relationships/slide" Target="/ppt/slides/slide3.xml" Id="R89d00e42bc434cdf" /><Relationship Type="http://schemas.openxmlformats.org/officeDocument/2006/relationships/slide" Target="/ppt/slides/slide4.xml" Id="R637498d184774322" /><Relationship Type="http://schemas.openxmlformats.org/officeDocument/2006/relationships/slide" Target="/ppt/slides/slide5.xml" Id="Rc057b282f95b4cd8" /><Relationship Type="http://schemas.openxmlformats.org/officeDocument/2006/relationships/slide" Target="/ppt/slides/slide6.xml" Id="Rf01cb34cc46c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18f2c2805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02cedd70041f4" /><Relationship Type="http://schemas.openxmlformats.org/officeDocument/2006/relationships/theme" Target="/ppt/slideMasters/theme/theme1.xml" Id="Rac5298b0312b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502cedd700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eeee5e3ad44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4dd3b531c40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6b5b1811f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771b62e2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eef6c7116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d083215e6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