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24e84fdb544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6b1873d854928"/>
  </p:sldMasterIdLst>
  <p:sldIdLst>
    <p:sldId xmlns:r="http://schemas.openxmlformats.org/officeDocument/2006/relationships" id="256" r:id="Re489ce101a164534"/>
    <p:sldId xmlns:r="http://schemas.openxmlformats.org/officeDocument/2006/relationships" id="257" r:id="R1480ed184cdd4946"/>
    <p:sldId xmlns:r="http://schemas.openxmlformats.org/officeDocument/2006/relationships" id="258" r:id="R1764a93637be4de7"/>
    <p:sldId xmlns:r="http://schemas.openxmlformats.org/officeDocument/2006/relationships" id="259" r:id="Rd5990f7c90a34b14"/>
    <p:sldId xmlns:r="http://schemas.openxmlformats.org/officeDocument/2006/relationships" id="260" r:id="R93a7a645b4a14be2"/>
    <p:sldId xmlns:r="http://schemas.openxmlformats.org/officeDocument/2006/relationships" id="261" r:id="Rb182f88dff374f8f"/>
    <p:sldId xmlns:r="http://schemas.openxmlformats.org/officeDocument/2006/relationships" id="262" r:id="Rac4e000e16b4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6b1873d854928" /><Relationship Type="http://schemas.openxmlformats.org/officeDocument/2006/relationships/slide" Target="/ppt/slides/slide1.xml" Id="Re489ce101a164534" /><Relationship Type="http://schemas.openxmlformats.org/officeDocument/2006/relationships/slide" Target="/ppt/slides/slide2.xml" Id="R1480ed184cdd4946" /><Relationship Type="http://schemas.openxmlformats.org/officeDocument/2006/relationships/slide" Target="/ppt/slides/slide3.xml" Id="R1764a93637be4de7" /><Relationship Type="http://schemas.openxmlformats.org/officeDocument/2006/relationships/slide" Target="/ppt/slides/slide4.xml" Id="Rd5990f7c90a34b14" /><Relationship Type="http://schemas.openxmlformats.org/officeDocument/2006/relationships/slide" Target="/ppt/slides/slide5.xml" Id="R93a7a645b4a14be2" /><Relationship Type="http://schemas.openxmlformats.org/officeDocument/2006/relationships/slide" Target="/ppt/slides/slide6.xml" Id="Rb182f88dff374f8f" /><Relationship Type="http://schemas.openxmlformats.org/officeDocument/2006/relationships/slide" Target="/ppt/slides/slide7.xml" Id="Rac4e000e16b4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074a86e4b45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554df09b4a47" /><Relationship Type="http://schemas.openxmlformats.org/officeDocument/2006/relationships/theme" Target="/ppt/slideMasters/theme/theme1.xml" Id="Rd96093bbfdcd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b554df09b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15a9f4f36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e8e7cf3f9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e68e4be33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324e07383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67b551f18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5f77109b4b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f8dba2d65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GERHARD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GERHARD &amp; SØNN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47 853 792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2 332 798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15 327 245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G&amp;S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RIJE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INVESTERAAS &amp; EFTF.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STUNDAL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OKENITT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felles@gerhardogsonn.no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www.gerhardogsonn.no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913 107 209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