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4abd2cc78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a2a5b8db44250"/>
  </p:sldMasterIdLst>
  <p:sldIdLst>
    <p:sldId xmlns:r="http://schemas.openxmlformats.org/officeDocument/2006/relationships" id="256" r:id="R78a5ecbbe60840ad"/>
    <p:sldId xmlns:r="http://schemas.openxmlformats.org/officeDocument/2006/relationships" id="257" r:id="R36e668d4784f4260"/>
    <p:sldId xmlns:r="http://schemas.openxmlformats.org/officeDocument/2006/relationships" id="258" r:id="R5f6e7676f6284fdb"/>
    <p:sldId xmlns:r="http://schemas.openxmlformats.org/officeDocument/2006/relationships" id="259" r:id="R13ab8d5a068f4aee"/>
    <p:sldId xmlns:r="http://schemas.openxmlformats.org/officeDocument/2006/relationships" id="260" r:id="R76c78a0a8d6541a7"/>
    <p:sldId xmlns:r="http://schemas.openxmlformats.org/officeDocument/2006/relationships" id="261" r:id="Rc8563330ef3b409e"/>
    <p:sldId xmlns:r="http://schemas.openxmlformats.org/officeDocument/2006/relationships" id="262" r:id="Rd26cf04b6558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a2a5b8db44250" /><Relationship Type="http://schemas.openxmlformats.org/officeDocument/2006/relationships/slide" Target="/ppt/slides/slide1.xml" Id="R78a5ecbbe60840ad" /><Relationship Type="http://schemas.openxmlformats.org/officeDocument/2006/relationships/slide" Target="/ppt/slides/slide2.xml" Id="R36e668d4784f4260" /><Relationship Type="http://schemas.openxmlformats.org/officeDocument/2006/relationships/slide" Target="/ppt/slides/slide3.xml" Id="R5f6e7676f6284fdb" /><Relationship Type="http://schemas.openxmlformats.org/officeDocument/2006/relationships/slide" Target="/ppt/slides/slide4.xml" Id="R13ab8d5a068f4aee" /><Relationship Type="http://schemas.openxmlformats.org/officeDocument/2006/relationships/slide" Target="/ppt/slides/slide5.xml" Id="R76c78a0a8d6541a7" /><Relationship Type="http://schemas.openxmlformats.org/officeDocument/2006/relationships/slide" Target="/ppt/slides/slide6.xml" Id="Rc8563330ef3b409e" /><Relationship Type="http://schemas.openxmlformats.org/officeDocument/2006/relationships/slide" Target="/ppt/slides/slide7.xml" Id="Rd26cf04b6558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83d0e2b72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f946d6e8a4c23" /><Relationship Type="http://schemas.openxmlformats.org/officeDocument/2006/relationships/theme" Target="/ppt/slideMasters/theme/theme1.xml" Id="R4c188a4384ce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f946d6e8a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9aee6a425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c2c0d67c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b7250661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b59519677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a1bf13d2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c09fb391e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55b9dd11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VIKINGENE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650 381 614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697 618 936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700 939 936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Andres Vik, Folloveien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andreas@aider.no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913 101 286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