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a7746988ad4d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27a763660f41e5"/>
  </p:sldMasterIdLst>
  <p:sldIdLst>
    <p:sldId xmlns:r="http://schemas.openxmlformats.org/officeDocument/2006/relationships" id="256" r:id="Rb1a066e9776e4b58"/>
    <p:sldId xmlns:r="http://schemas.openxmlformats.org/officeDocument/2006/relationships" id="257" r:id="Rd2eed8e848364b7a"/>
    <p:sldId xmlns:r="http://schemas.openxmlformats.org/officeDocument/2006/relationships" id="258" r:id="Ra13d7e70edf14fc1"/>
    <p:sldId xmlns:r="http://schemas.openxmlformats.org/officeDocument/2006/relationships" id="259" r:id="R90c684c508eb4537"/>
    <p:sldId xmlns:r="http://schemas.openxmlformats.org/officeDocument/2006/relationships" id="260" r:id="Rc2e926e5e4b04295"/>
    <p:sldId xmlns:r="http://schemas.openxmlformats.org/officeDocument/2006/relationships" id="261" r:id="R35a168d5491048c1"/>
    <p:sldId xmlns:r="http://schemas.openxmlformats.org/officeDocument/2006/relationships" id="262" r:id="Rda21ee82d3ff43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27a763660f41e5" /><Relationship Type="http://schemas.openxmlformats.org/officeDocument/2006/relationships/slide" Target="/ppt/slides/slide1.xml" Id="Rb1a066e9776e4b58" /><Relationship Type="http://schemas.openxmlformats.org/officeDocument/2006/relationships/slide" Target="/ppt/slides/slide2.xml" Id="Rd2eed8e848364b7a" /><Relationship Type="http://schemas.openxmlformats.org/officeDocument/2006/relationships/slide" Target="/ppt/slides/slide3.xml" Id="Ra13d7e70edf14fc1" /><Relationship Type="http://schemas.openxmlformats.org/officeDocument/2006/relationships/slide" Target="/ppt/slides/slide4.xml" Id="R90c684c508eb4537" /><Relationship Type="http://schemas.openxmlformats.org/officeDocument/2006/relationships/slide" Target="/ppt/slides/slide5.xml" Id="Rc2e926e5e4b04295" /><Relationship Type="http://schemas.openxmlformats.org/officeDocument/2006/relationships/slide" Target="/ppt/slides/slide6.xml" Id="R35a168d5491048c1" /><Relationship Type="http://schemas.openxmlformats.org/officeDocument/2006/relationships/slide" Target="/ppt/slides/slide7.xml" Id="Rda21ee82d3ff43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d28b8cb0844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26aa1d29f4d77" /><Relationship Type="http://schemas.openxmlformats.org/officeDocument/2006/relationships/theme" Target="/ppt/slideMasters/theme/theme1.xml" Id="R2e5930dde80e47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d26aa1d29f4d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a699d770b4f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732ea303240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b5fe607cc41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a5619149142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1c428ed0c4f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0561436e241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d07c7ace64b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ABACUS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6 052 575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406 606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334 977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1 135 123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2 937 701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HOLDING AS  –  49,6 %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THORSEN LYDER KÅRE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SVÆREN JORUNN KARIN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HOLDING AS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JARL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SVÆREN JORUNN KARIN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Vassbotnen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84 93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firma@abacusrevisjon.no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www.abacusrevisjon.no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913 094 751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