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4b962930b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4b06f1a59480f"/>
  </p:sldMasterIdLst>
  <p:sldIdLst>
    <p:sldId xmlns:r="http://schemas.openxmlformats.org/officeDocument/2006/relationships" id="256" r:id="Rc20653bd31b94e73"/>
    <p:sldId xmlns:r="http://schemas.openxmlformats.org/officeDocument/2006/relationships" id="257" r:id="R231d4b2511e74e41"/>
    <p:sldId xmlns:r="http://schemas.openxmlformats.org/officeDocument/2006/relationships" id="258" r:id="R2bebe2ebfadc4fc6"/>
    <p:sldId xmlns:r="http://schemas.openxmlformats.org/officeDocument/2006/relationships" id="259" r:id="Rf50176a017ad4411"/>
    <p:sldId xmlns:r="http://schemas.openxmlformats.org/officeDocument/2006/relationships" id="260" r:id="Reb54571433374d5b"/>
    <p:sldId xmlns:r="http://schemas.openxmlformats.org/officeDocument/2006/relationships" id="261" r:id="Rd681b2f6b9ce4a06"/>
    <p:sldId xmlns:r="http://schemas.openxmlformats.org/officeDocument/2006/relationships" id="262" r:id="R6bc1cae64de5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4b06f1a59480f" /><Relationship Type="http://schemas.openxmlformats.org/officeDocument/2006/relationships/slide" Target="/ppt/slides/slide1.xml" Id="Rc20653bd31b94e73" /><Relationship Type="http://schemas.openxmlformats.org/officeDocument/2006/relationships/slide" Target="/ppt/slides/slide2.xml" Id="R231d4b2511e74e41" /><Relationship Type="http://schemas.openxmlformats.org/officeDocument/2006/relationships/slide" Target="/ppt/slides/slide3.xml" Id="R2bebe2ebfadc4fc6" /><Relationship Type="http://schemas.openxmlformats.org/officeDocument/2006/relationships/slide" Target="/ppt/slides/slide4.xml" Id="Rf50176a017ad4411" /><Relationship Type="http://schemas.openxmlformats.org/officeDocument/2006/relationships/slide" Target="/ppt/slides/slide5.xml" Id="Reb54571433374d5b" /><Relationship Type="http://schemas.openxmlformats.org/officeDocument/2006/relationships/slide" Target="/ppt/slides/slide6.xml" Id="Rd681b2f6b9ce4a06" /><Relationship Type="http://schemas.openxmlformats.org/officeDocument/2006/relationships/slide" Target="/ppt/slides/slide7.xml" Id="R6bc1cae64de5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4378d98e34c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30764852f42b1" /><Relationship Type="http://schemas.openxmlformats.org/officeDocument/2006/relationships/theme" Target="/ppt/slideMasters/theme/theme1.xml" Id="R56d3e42f5a21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530764852f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28345e85149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cf8a528c7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de0ba60aa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94ca369cd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0b67959d2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71cea444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6b26af57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