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7bab93db1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da3f87d484617"/>
  </p:sldMasterIdLst>
  <p:sldIdLst>
    <p:sldId xmlns:r="http://schemas.openxmlformats.org/officeDocument/2006/relationships" id="256" r:id="R0dd1853db0f94fcd"/>
    <p:sldId xmlns:r="http://schemas.openxmlformats.org/officeDocument/2006/relationships" id="257" r:id="R6e95fe3c84b54897"/>
    <p:sldId xmlns:r="http://schemas.openxmlformats.org/officeDocument/2006/relationships" id="258" r:id="Rec72c00c85004ed1"/>
    <p:sldId xmlns:r="http://schemas.openxmlformats.org/officeDocument/2006/relationships" id="259" r:id="R8ee8e4442328494f"/>
    <p:sldId xmlns:r="http://schemas.openxmlformats.org/officeDocument/2006/relationships" id="260" r:id="R4e35da7d02014256"/>
    <p:sldId xmlns:r="http://schemas.openxmlformats.org/officeDocument/2006/relationships" id="261" r:id="R13e77a459794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da3f87d484617" /><Relationship Type="http://schemas.openxmlformats.org/officeDocument/2006/relationships/slide" Target="/ppt/slides/slide1.xml" Id="R0dd1853db0f94fcd" /><Relationship Type="http://schemas.openxmlformats.org/officeDocument/2006/relationships/slide" Target="/ppt/slides/slide2.xml" Id="R6e95fe3c84b54897" /><Relationship Type="http://schemas.openxmlformats.org/officeDocument/2006/relationships/slide" Target="/ppt/slides/slide3.xml" Id="Rec72c00c85004ed1" /><Relationship Type="http://schemas.openxmlformats.org/officeDocument/2006/relationships/slide" Target="/ppt/slides/slide4.xml" Id="R8ee8e4442328494f" /><Relationship Type="http://schemas.openxmlformats.org/officeDocument/2006/relationships/slide" Target="/ppt/slides/slide5.xml" Id="R4e35da7d02014256" /><Relationship Type="http://schemas.openxmlformats.org/officeDocument/2006/relationships/slide" Target="/ppt/slides/slide6.xml" Id="R13e77a459794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00ad6a4fd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24e457fc40db" /><Relationship Type="http://schemas.openxmlformats.org/officeDocument/2006/relationships/theme" Target="/ppt/slideMasters/theme/theme1.xml" Id="R3280e1a79808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d24e457fc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32a8d9375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28d3100c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d5ed873d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fe7732f7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b605b292a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c740ee4a043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www.abacusrevisjon.no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913 094 751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REVISJON AS</a:t>
            </a:r>
          </a:p>
        </p:txBody>
      </p:sp>
    </p:spTree>
  </p:cSld>
  <p:clrMapOvr>
    <a:masterClrMapping xmlns:a="http://schemas.openxmlformats.org/drawingml/2006/main"/>
  </p:clrMapOvr>
</p:sld>
</file>