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4e3230652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947c157b94ce3"/>
  </p:sldMasterIdLst>
  <p:sldIdLst>
    <p:sldId xmlns:r="http://schemas.openxmlformats.org/officeDocument/2006/relationships" id="256" r:id="Rf38c3c6bb39c4664"/>
    <p:sldId xmlns:r="http://schemas.openxmlformats.org/officeDocument/2006/relationships" id="257" r:id="Rce073b71e9d84c8a"/>
    <p:sldId xmlns:r="http://schemas.openxmlformats.org/officeDocument/2006/relationships" id="258" r:id="Rb9c0348a43124eef"/>
    <p:sldId xmlns:r="http://schemas.openxmlformats.org/officeDocument/2006/relationships" id="259" r:id="Rc40067258023472f"/>
    <p:sldId xmlns:r="http://schemas.openxmlformats.org/officeDocument/2006/relationships" id="260" r:id="R8e3b05b470ba404c"/>
    <p:sldId xmlns:r="http://schemas.openxmlformats.org/officeDocument/2006/relationships" id="261" r:id="R0bb1452475ec43e0"/>
    <p:sldId xmlns:r="http://schemas.openxmlformats.org/officeDocument/2006/relationships" id="262" r:id="Rfe63845cb236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947c157b94ce3" /><Relationship Type="http://schemas.openxmlformats.org/officeDocument/2006/relationships/slide" Target="/ppt/slides/slide1.xml" Id="Rf38c3c6bb39c4664" /><Relationship Type="http://schemas.openxmlformats.org/officeDocument/2006/relationships/slide" Target="/ppt/slides/slide2.xml" Id="Rce073b71e9d84c8a" /><Relationship Type="http://schemas.openxmlformats.org/officeDocument/2006/relationships/slide" Target="/ppt/slides/slide3.xml" Id="Rb9c0348a43124eef" /><Relationship Type="http://schemas.openxmlformats.org/officeDocument/2006/relationships/slide" Target="/ppt/slides/slide4.xml" Id="Rc40067258023472f" /><Relationship Type="http://schemas.openxmlformats.org/officeDocument/2006/relationships/slide" Target="/ppt/slides/slide5.xml" Id="R8e3b05b470ba404c" /><Relationship Type="http://schemas.openxmlformats.org/officeDocument/2006/relationships/slide" Target="/ppt/slides/slide6.xml" Id="R0bb1452475ec43e0" /><Relationship Type="http://schemas.openxmlformats.org/officeDocument/2006/relationships/slide" Target="/ppt/slides/slide7.xml" Id="Rfe63845cb236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1e3100a9b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b5d42955c4bba" /><Relationship Type="http://schemas.openxmlformats.org/officeDocument/2006/relationships/theme" Target="/ppt/slideMasters/theme/theme1.xml" Id="R193415a2348d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b5d42955c4b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b3785a464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19cc77fd6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a484a5fcb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cc146c015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1471e0538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f1aad4004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00dc85579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UNGE LOVENDE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6 092 765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6 101 311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 KENNETH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Smedplassveien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913 071 611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