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4b3039034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0c2bafd6c346c4"/>
  </p:sldMasterIdLst>
  <p:sldIdLst>
    <p:sldId xmlns:r="http://schemas.openxmlformats.org/officeDocument/2006/relationships" id="256" r:id="R7ebc1b4499f04b1e"/>
    <p:sldId xmlns:r="http://schemas.openxmlformats.org/officeDocument/2006/relationships" id="257" r:id="Rb99d0c13de9d4e08"/>
    <p:sldId xmlns:r="http://schemas.openxmlformats.org/officeDocument/2006/relationships" id="258" r:id="Rd30f6eec698845e7"/>
    <p:sldId xmlns:r="http://schemas.openxmlformats.org/officeDocument/2006/relationships" id="259" r:id="R4019f3c41c124b65"/>
    <p:sldId xmlns:r="http://schemas.openxmlformats.org/officeDocument/2006/relationships" id="260" r:id="R827c777e2f5a49c2"/>
    <p:sldId xmlns:r="http://schemas.openxmlformats.org/officeDocument/2006/relationships" id="261" r:id="Rf95cbd4744294e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c2bafd6c346c4" /><Relationship Type="http://schemas.openxmlformats.org/officeDocument/2006/relationships/slide" Target="/ppt/slides/slide1.xml" Id="R7ebc1b4499f04b1e" /><Relationship Type="http://schemas.openxmlformats.org/officeDocument/2006/relationships/slide" Target="/ppt/slides/slide2.xml" Id="Rb99d0c13de9d4e08" /><Relationship Type="http://schemas.openxmlformats.org/officeDocument/2006/relationships/slide" Target="/ppt/slides/slide3.xml" Id="Rd30f6eec698845e7" /><Relationship Type="http://schemas.openxmlformats.org/officeDocument/2006/relationships/slide" Target="/ppt/slides/slide4.xml" Id="R4019f3c41c124b65" /><Relationship Type="http://schemas.openxmlformats.org/officeDocument/2006/relationships/slide" Target="/ppt/slides/slide5.xml" Id="R827c777e2f5a49c2" /><Relationship Type="http://schemas.openxmlformats.org/officeDocument/2006/relationships/slide" Target="/ppt/slides/slide6.xml" Id="Rf95cbd4744294e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637c69962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8c00187414964" /><Relationship Type="http://schemas.openxmlformats.org/officeDocument/2006/relationships/theme" Target="/ppt/slideMasters/theme/theme1.xml" Id="R47fe3fc3ee444c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8c001874149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409d8902b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ce5a6081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6c7a5b18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b0d6cb99b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884bc6852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fc8c1aa40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 LOVENDE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Smedplassveien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913 071 611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