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e70acfd4844e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48b0c3984a465a"/>
  </p:sldMasterIdLst>
  <p:sldIdLst>
    <p:sldId xmlns:r="http://schemas.openxmlformats.org/officeDocument/2006/relationships" id="256" r:id="R834e6036db094201"/>
    <p:sldId xmlns:r="http://schemas.openxmlformats.org/officeDocument/2006/relationships" id="257" r:id="R4d80ba148ba04c29"/>
    <p:sldId xmlns:r="http://schemas.openxmlformats.org/officeDocument/2006/relationships" id="258" r:id="R83cda1e6c2e44259"/>
    <p:sldId xmlns:r="http://schemas.openxmlformats.org/officeDocument/2006/relationships" id="259" r:id="Rc5b4736f43274c5c"/>
    <p:sldId xmlns:r="http://schemas.openxmlformats.org/officeDocument/2006/relationships" id="260" r:id="R29e31704d2714959"/>
    <p:sldId xmlns:r="http://schemas.openxmlformats.org/officeDocument/2006/relationships" id="261" r:id="R210d3b31e11f45e8"/>
    <p:sldId xmlns:r="http://schemas.openxmlformats.org/officeDocument/2006/relationships" id="262" r:id="Re1eb7d04e8014f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48b0c3984a465a" /><Relationship Type="http://schemas.openxmlformats.org/officeDocument/2006/relationships/slide" Target="/ppt/slides/slide1.xml" Id="R834e6036db094201" /><Relationship Type="http://schemas.openxmlformats.org/officeDocument/2006/relationships/slide" Target="/ppt/slides/slide2.xml" Id="R4d80ba148ba04c29" /><Relationship Type="http://schemas.openxmlformats.org/officeDocument/2006/relationships/slide" Target="/ppt/slides/slide3.xml" Id="R83cda1e6c2e44259" /><Relationship Type="http://schemas.openxmlformats.org/officeDocument/2006/relationships/slide" Target="/ppt/slides/slide4.xml" Id="Rc5b4736f43274c5c" /><Relationship Type="http://schemas.openxmlformats.org/officeDocument/2006/relationships/slide" Target="/ppt/slides/slide5.xml" Id="R29e31704d2714959" /><Relationship Type="http://schemas.openxmlformats.org/officeDocument/2006/relationships/slide" Target="/ppt/slides/slide6.xml" Id="R210d3b31e11f45e8" /><Relationship Type="http://schemas.openxmlformats.org/officeDocument/2006/relationships/slide" Target="/ppt/slides/slide7.xml" Id="Re1eb7d04e8014f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e8bca0887b4a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fdca22c0247da" /><Relationship Type="http://schemas.openxmlformats.org/officeDocument/2006/relationships/theme" Target="/ppt/slideMasters/theme/theme1.xml" Id="R5d23a6404eac47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1fdca22c0247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6b96403d540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aab5f16164c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c7d07605240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891d7bacc44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76851178040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403bf8d8e47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7fee487bf4d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PENSJONSPLAN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PENSJONSPLAN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11 483 427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13 208 821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13 715 876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SVEIN-ERIK SNESRUD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12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ses@pensjonsplan.no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913 053 508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