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b88fb61eab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6d76c509864ab7"/>
  </p:sldMasterIdLst>
  <p:sldIdLst>
    <p:sldId xmlns:r="http://schemas.openxmlformats.org/officeDocument/2006/relationships" id="256" r:id="Rf69a1a16b4ff437f"/>
    <p:sldId xmlns:r="http://schemas.openxmlformats.org/officeDocument/2006/relationships" id="257" r:id="Rbeb2abc28608414f"/>
    <p:sldId xmlns:r="http://schemas.openxmlformats.org/officeDocument/2006/relationships" id="258" r:id="R99e460dd20bf4df9"/>
    <p:sldId xmlns:r="http://schemas.openxmlformats.org/officeDocument/2006/relationships" id="259" r:id="Rb29817e14e874d90"/>
    <p:sldId xmlns:r="http://schemas.openxmlformats.org/officeDocument/2006/relationships" id="260" r:id="Rea48ec3bb06b46a7"/>
    <p:sldId xmlns:r="http://schemas.openxmlformats.org/officeDocument/2006/relationships" id="261" r:id="R68578f59a5a342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d76c509864ab7" /><Relationship Type="http://schemas.openxmlformats.org/officeDocument/2006/relationships/slide" Target="/ppt/slides/slide1.xml" Id="Rf69a1a16b4ff437f" /><Relationship Type="http://schemas.openxmlformats.org/officeDocument/2006/relationships/slide" Target="/ppt/slides/slide2.xml" Id="Rbeb2abc28608414f" /><Relationship Type="http://schemas.openxmlformats.org/officeDocument/2006/relationships/slide" Target="/ppt/slides/slide3.xml" Id="R99e460dd20bf4df9" /><Relationship Type="http://schemas.openxmlformats.org/officeDocument/2006/relationships/slide" Target="/ppt/slides/slide4.xml" Id="Rb29817e14e874d90" /><Relationship Type="http://schemas.openxmlformats.org/officeDocument/2006/relationships/slide" Target="/ppt/slides/slide5.xml" Id="Rea48ec3bb06b46a7" /><Relationship Type="http://schemas.openxmlformats.org/officeDocument/2006/relationships/slide" Target="/ppt/slides/slide6.xml" Id="R68578f59a5a342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5aab83682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25acead124669" /><Relationship Type="http://schemas.openxmlformats.org/officeDocument/2006/relationships/theme" Target="/ppt/slideMasters/theme/theme1.xml" Id="Re5932164fe15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25acead1246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a1b88501f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313be3188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a36c09be64a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e933f7c3f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f108f51544f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40252d07a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