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9be652e59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95c24119a4fda"/>
  </p:sldMasterIdLst>
  <p:sldIdLst>
    <p:sldId xmlns:r="http://schemas.openxmlformats.org/officeDocument/2006/relationships" id="256" r:id="R58faa31f9d334f46"/>
    <p:sldId xmlns:r="http://schemas.openxmlformats.org/officeDocument/2006/relationships" id="257" r:id="R723578b1ae314877"/>
    <p:sldId xmlns:r="http://schemas.openxmlformats.org/officeDocument/2006/relationships" id="258" r:id="R3cff34f002e743bc"/>
    <p:sldId xmlns:r="http://schemas.openxmlformats.org/officeDocument/2006/relationships" id="259" r:id="R8132b7ec31e8480e"/>
    <p:sldId xmlns:r="http://schemas.openxmlformats.org/officeDocument/2006/relationships" id="260" r:id="R625ab73d4ee74fdd"/>
    <p:sldId xmlns:r="http://schemas.openxmlformats.org/officeDocument/2006/relationships" id="261" r:id="R78add7a951c8447b"/>
    <p:sldId xmlns:r="http://schemas.openxmlformats.org/officeDocument/2006/relationships" id="262" r:id="Ra45e2dd64b16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95c24119a4fda" /><Relationship Type="http://schemas.openxmlformats.org/officeDocument/2006/relationships/slide" Target="/ppt/slides/slide1.xml" Id="R58faa31f9d334f46" /><Relationship Type="http://schemas.openxmlformats.org/officeDocument/2006/relationships/slide" Target="/ppt/slides/slide2.xml" Id="R723578b1ae314877" /><Relationship Type="http://schemas.openxmlformats.org/officeDocument/2006/relationships/slide" Target="/ppt/slides/slide3.xml" Id="R3cff34f002e743bc" /><Relationship Type="http://schemas.openxmlformats.org/officeDocument/2006/relationships/slide" Target="/ppt/slides/slide4.xml" Id="R8132b7ec31e8480e" /><Relationship Type="http://schemas.openxmlformats.org/officeDocument/2006/relationships/slide" Target="/ppt/slides/slide5.xml" Id="R625ab73d4ee74fdd" /><Relationship Type="http://schemas.openxmlformats.org/officeDocument/2006/relationships/slide" Target="/ppt/slides/slide6.xml" Id="R78add7a951c8447b" /><Relationship Type="http://schemas.openxmlformats.org/officeDocument/2006/relationships/slide" Target="/ppt/slides/slide7.xml" Id="Ra45e2dd64b16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48257240543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77deb07a14879" /><Relationship Type="http://schemas.openxmlformats.org/officeDocument/2006/relationships/theme" Target="/ppt/slideMasters/theme/theme1.xml" Id="R58dced7db3d3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77deb07a1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9c931e0b8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1ace90b1a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26d2c744149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ca1716c3f48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200f035b7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957f1cc9643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277bf2bd744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STENOCO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3 180 198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NORVALD KLAKEGG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