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efb45537744a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cd1d2d7cd1404e"/>
  </p:sldMasterIdLst>
  <p:sldIdLst>
    <p:sldId xmlns:r="http://schemas.openxmlformats.org/officeDocument/2006/relationships" id="256" r:id="R6c8a531e6ee24f01"/>
    <p:sldId xmlns:r="http://schemas.openxmlformats.org/officeDocument/2006/relationships" id="257" r:id="Rccdd9e8b9a05461f"/>
    <p:sldId xmlns:r="http://schemas.openxmlformats.org/officeDocument/2006/relationships" id="258" r:id="Rf443d944ecdc4b4e"/>
    <p:sldId xmlns:r="http://schemas.openxmlformats.org/officeDocument/2006/relationships" id="259" r:id="Re79c3db28ead4300"/>
    <p:sldId xmlns:r="http://schemas.openxmlformats.org/officeDocument/2006/relationships" id="260" r:id="R72f3990b6a0247b3"/>
    <p:sldId xmlns:r="http://schemas.openxmlformats.org/officeDocument/2006/relationships" id="261" r:id="R45da726fb5cd468f"/>
    <p:sldId xmlns:r="http://schemas.openxmlformats.org/officeDocument/2006/relationships" id="262" r:id="R1d64fb5b02924f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cd1d2d7cd1404e" /><Relationship Type="http://schemas.openxmlformats.org/officeDocument/2006/relationships/slide" Target="/ppt/slides/slide1.xml" Id="R6c8a531e6ee24f01" /><Relationship Type="http://schemas.openxmlformats.org/officeDocument/2006/relationships/slide" Target="/ppt/slides/slide2.xml" Id="Rccdd9e8b9a05461f" /><Relationship Type="http://schemas.openxmlformats.org/officeDocument/2006/relationships/slide" Target="/ppt/slides/slide3.xml" Id="Rf443d944ecdc4b4e" /><Relationship Type="http://schemas.openxmlformats.org/officeDocument/2006/relationships/slide" Target="/ppt/slides/slide4.xml" Id="Re79c3db28ead4300" /><Relationship Type="http://schemas.openxmlformats.org/officeDocument/2006/relationships/slide" Target="/ppt/slides/slide5.xml" Id="R72f3990b6a0247b3" /><Relationship Type="http://schemas.openxmlformats.org/officeDocument/2006/relationships/slide" Target="/ppt/slides/slide6.xml" Id="R45da726fb5cd468f" /><Relationship Type="http://schemas.openxmlformats.org/officeDocument/2006/relationships/slide" Target="/ppt/slides/slide7.xml" Id="R1d64fb5b02924f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f81f5f6e2944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83d7fde8a4760" /><Relationship Type="http://schemas.openxmlformats.org/officeDocument/2006/relationships/theme" Target="/ppt/slideMasters/theme/theme1.xml" Id="R1517d73f1c8b47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783d7fde8a47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e165f772544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0269dec134f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e8e8eee9c40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e25857b404f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7e7e79e1e41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388da43364d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2bf36c95646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ACCOUNTHOUSE SØR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SØR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65 731 537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10 017 448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8 091 904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5 470 817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35 545 325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 –  90,1 %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LINE GUSTAVSEN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RAGNHILD  –  2,6 %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Sankt Halvards gate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20 32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martin.hagen@amesto.no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www.amestoaccounthouse.no/regnskapsforer/sor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912 976 904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SØR AS</a:t>
            </a:r>
          </a:p>
        </p:txBody>
      </p:sp>
    </p:spTree>
  </p:cSld>
  <p:clrMapOvr>
    <a:masterClrMapping xmlns:a="http://schemas.openxmlformats.org/drawingml/2006/main"/>
  </p:clrMapOvr>
</p:sld>
</file>