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64ef1a3c1b4d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89d73101294cb5"/>
  </p:sldMasterIdLst>
  <p:sldIdLst>
    <p:sldId xmlns:r="http://schemas.openxmlformats.org/officeDocument/2006/relationships" id="256" r:id="R1f1080bef10340d9"/>
    <p:sldId xmlns:r="http://schemas.openxmlformats.org/officeDocument/2006/relationships" id="257" r:id="R7b052dd412e74271"/>
    <p:sldId xmlns:r="http://schemas.openxmlformats.org/officeDocument/2006/relationships" id="258" r:id="R68c072b3394849f9"/>
    <p:sldId xmlns:r="http://schemas.openxmlformats.org/officeDocument/2006/relationships" id="259" r:id="R4a16b45b86a04206"/>
    <p:sldId xmlns:r="http://schemas.openxmlformats.org/officeDocument/2006/relationships" id="260" r:id="R9306d64865b74a3b"/>
    <p:sldId xmlns:r="http://schemas.openxmlformats.org/officeDocument/2006/relationships" id="261" r:id="R8e7cd2a06df54b1d"/>
    <p:sldId xmlns:r="http://schemas.openxmlformats.org/officeDocument/2006/relationships" id="262" r:id="R7629354a88454f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89d73101294cb5" /><Relationship Type="http://schemas.openxmlformats.org/officeDocument/2006/relationships/slide" Target="/ppt/slides/slide1.xml" Id="R1f1080bef10340d9" /><Relationship Type="http://schemas.openxmlformats.org/officeDocument/2006/relationships/slide" Target="/ppt/slides/slide2.xml" Id="R7b052dd412e74271" /><Relationship Type="http://schemas.openxmlformats.org/officeDocument/2006/relationships/slide" Target="/ppt/slides/slide3.xml" Id="R68c072b3394849f9" /><Relationship Type="http://schemas.openxmlformats.org/officeDocument/2006/relationships/slide" Target="/ppt/slides/slide4.xml" Id="R4a16b45b86a04206" /><Relationship Type="http://schemas.openxmlformats.org/officeDocument/2006/relationships/slide" Target="/ppt/slides/slide5.xml" Id="R9306d64865b74a3b" /><Relationship Type="http://schemas.openxmlformats.org/officeDocument/2006/relationships/slide" Target="/ppt/slides/slide6.xml" Id="R8e7cd2a06df54b1d" /><Relationship Type="http://schemas.openxmlformats.org/officeDocument/2006/relationships/slide" Target="/ppt/slides/slide7.xml" Id="R7629354a88454f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8b8e99ac8b4e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ea0f300f649ed" /><Relationship Type="http://schemas.openxmlformats.org/officeDocument/2006/relationships/theme" Target="/ppt/slideMasters/theme/theme1.xml" Id="R5ba6415de45442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1ea0f300f649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c33fc3caa44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43becbb794e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ffed121e04f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f61a8657244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4b2943fa04c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f18a0d5ee4c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19468da1042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MEG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−132 936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−227 633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5 397 583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23 331 115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ROLF-ERIK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Bringsværveien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4885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912 862 526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MEG AS</a:t>
            </a:r>
          </a:p>
        </p:txBody>
      </p:sp>
    </p:spTree>
  </p:cSld>
  <p:clrMapOvr>
    <a:masterClrMapping xmlns:a="http://schemas.openxmlformats.org/drawingml/2006/main"/>
  </p:clrMapOvr>
</p:sld>
</file>