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1c725a74ce47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bae3b31b314f2b"/>
  </p:sldMasterIdLst>
  <p:sldIdLst>
    <p:sldId xmlns:r="http://schemas.openxmlformats.org/officeDocument/2006/relationships" id="256" r:id="Rfd597018ad5247be"/>
    <p:sldId xmlns:r="http://schemas.openxmlformats.org/officeDocument/2006/relationships" id="257" r:id="R8e39570311264ed8"/>
    <p:sldId xmlns:r="http://schemas.openxmlformats.org/officeDocument/2006/relationships" id="258" r:id="Rf0d9ad049bf642a6"/>
    <p:sldId xmlns:r="http://schemas.openxmlformats.org/officeDocument/2006/relationships" id="259" r:id="R13aa2936cbc040e6"/>
    <p:sldId xmlns:r="http://schemas.openxmlformats.org/officeDocument/2006/relationships" id="260" r:id="R9cd9f459187f4626"/>
    <p:sldId xmlns:r="http://schemas.openxmlformats.org/officeDocument/2006/relationships" id="261" r:id="R6fe331a47b5e4783"/>
    <p:sldId xmlns:r="http://schemas.openxmlformats.org/officeDocument/2006/relationships" id="262" r:id="Rd17f30a7c5d44e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bae3b31b314f2b" /><Relationship Type="http://schemas.openxmlformats.org/officeDocument/2006/relationships/slide" Target="/ppt/slides/slide1.xml" Id="Rfd597018ad5247be" /><Relationship Type="http://schemas.openxmlformats.org/officeDocument/2006/relationships/slide" Target="/ppt/slides/slide2.xml" Id="R8e39570311264ed8" /><Relationship Type="http://schemas.openxmlformats.org/officeDocument/2006/relationships/slide" Target="/ppt/slides/slide3.xml" Id="Rf0d9ad049bf642a6" /><Relationship Type="http://schemas.openxmlformats.org/officeDocument/2006/relationships/slide" Target="/ppt/slides/slide4.xml" Id="R13aa2936cbc040e6" /><Relationship Type="http://schemas.openxmlformats.org/officeDocument/2006/relationships/slide" Target="/ppt/slides/slide5.xml" Id="R9cd9f459187f4626" /><Relationship Type="http://schemas.openxmlformats.org/officeDocument/2006/relationships/slide" Target="/ppt/slides/slide6.xml" Id="R6fe331a47b5e4783" /><Relationship Type="http://schemas.openxmlformats.org/officeDocument/2006/relationships/slide" Target="/ppt/slides/slide7.xml" Id="Rd17f30a7c5d44e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8ba40c2f1b4c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88fd93fda406a" /><Relationship Type="http://schemas.openxmlformats.org/officeDocument/2006/relationships/theme" Target="/ppt/slideMasters/theme/theme1.xml" Id="R777a0ac0c71644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088fd93fda40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28f2bc4e846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e948da2994b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1d3c502e147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d694c91414d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f1908dd014d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395702c6e4d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0c164913b49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VIKSE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VIKSE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VIKSE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912 838 781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