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76246b3d684c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19ac310f224966"/>
  </p:sldMasterIdLst>
  <p:sldIdLst>
    <p:sldId xmlns:r="http://schemas.openxmlformats.org/officeDocument/2006/relationships" id="256" r:id="Rb83c9d5264914c10"/>
    <p:sldId xmlns:r="http://schemas.openxmlformats.org/officeDocument/2006/relationships" id="257" r:id="R8945219f6d814607"/>
    <p:sldId xmlns:r="http://schemas.openxmlformats.org/officeDocument/2006/relationships" id="258" r:id="Rca2f577cad414c24"/>
    <p:sldId xmlns:r="http://schemas.openxmlformats.org/officeDocument/2006/relationships" id="259" r:id="R3dcfcc8247a5438d"/>
    <p:sldId xmlns:r="http://schemas.openxmlformats.org/officeDocument/2006/relationships" id="260" r:id="Rea8695cf0d7d4629"/>
    <p:sldId xmlns:r="http://schemas.openxmlformats.org/officeDocument/2006/relationships" id="261" r:id="Rbc02142f1ab74ae5"/>
    <p:sldId xmlns:r="http://schemas.openxmlformats.org/officeDocument/2006/relationships" id="262" r:id="R326138422e7046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9ac310f224966" /><Relationship Type="http://schemas.openxmlformats.org/officeDocument/2006/relationships/slide" Target="/ppt/slides/slide1.xml" Id="Rb83c9d5264914c10" /><Relationship Type="http://schemas.openxmlformats.org/officeDocument/2006/relationships/slide" Target="/ppt/slides/slide2.xml" Id="R8945219f6d814607" /><Relationship Type="http://schemas.openxmlformats.org/officeDocument/2006/relationships/slide" Target="/ppt/slides/slide3.xml" Id="Rca2f577cad414c24" /><Relationship Type="http://schemas.openxmlformats.org/officeDocument/2006/relationships/slide" Target="/ppt/slides/slide4.xml" Id="R3dcfcc8247a5438d" /><Relationship Type="http://schemas.openxmlformats.org/officeDocument/2006/relationships/slide" Target="/ppt/slides/slide5.xml" Id="Rea8695cf0d7d4629" /><Relationship Type="http://schemas.openxmlformats.org/officeDocument/2006/relationships/slide" Target="/ppt/slides/slide6.xml" Id="Rbc02142f1ab74ae5" /><Relationship Type="http://schemas.openxmlformats.org/officeDocument/2006/relationships/slide" Target="/ppt/slides/slide7.xml" Id="R326138422e7046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92274d59b4b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bdb003b0b4a70" /><Relationship Type="http://schemas.openxmlformats.org/officeDocument/2006/relationships/theme" Target="/ppt/slideMasters/theme/theme1.xml" Id="Ra5c29289d64b44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5bdb003b0b4a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85f0d8af449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520e144a846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c2b78947745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a53425ca14c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737e1085a4d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de8e163284a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c81f8fba844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ZAWADI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ZAWADI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ZAWADI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ZAWADI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ZAWADI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ZAWADI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10 138 515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10 608 859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ZAWADI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HOÅS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ZAWADI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Ragnar Hoås, Hesthagan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912 817 105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ZAWADI AS</a:t>
            </a:r>
          </a:p>
        </p:txBody>
      </p:sp>
    </p:spTree>
  </p:cSld>
  <p:clrMapOvr>
    <a:masterClrMapping xmlns:a="http://schemas.openxmlformats.org/drawingml/2006/main"/>
  </p:clrMapOvr>
</p:sld>
</file>