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758330764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90441a8d84a92"/>
  </p:sldMasterIdLst>
  <p:sldIdLst>
    <p:sldId xmlns:r="http://schemas.openxmlformats.org/officeDocument/2006/relationships" id="256" r:id="R596be880627f4d9c"/>
    <p:sldId xmlns:r="http://schemas.openxmlformats.org/officeDocument/2006/relationships" id="257" r:id="R1ab63c6d9b7b462a"/>
    <p:sldId xmlns:r="http://schemas.openxmlformats.org/officeDocument/2006/relationships" id="258" r:id="R1f30444c0ca047ac"/>
    <p:sldId xmlns:r="http://schemas.openxmlformats.org/officeDocument/2006/relationships" id="259" r:id="R55ff3deaccfc45ff"/>
    <p:sldId xmlns:r="http://schemas.openxmlformats.org/officeDocument/2006/relationships" id="260" r:id="R1bf5c4742f4448b6"/>
    <p:sldId xmlns:r="http://schemas.openxmlformats.org/officeDocument/2006/relationships" id="261" r:id="R9c330211a996441f"/>
    <p:sldId xmlns:r="http://schemas.openxmlformats.org/officeDocument/2006/relationships" id="262" r:id="R84bafad7a02c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90441a8d84a92" /><Relationship Type="http://schemas.openxmlformats.org/officeDocument/2006/relationships/slide" Target="/ppt/slides/slide1.xml" Id="R596be880627f4d9c" /><Relationship Type="http://schemas.openxmlformats.org/officeDocument/2006/relationships/slide" Target="/ppt/slides/slide2.xml" Id="R1ab63c6d9b7b462a" /><Relationship Type="http://schemas.openxmlformats.org/officeDocument/2006/relationships/slide" Target="/ppt/slides/slide3.xml" Id="R1f30444c0ca047ac" /><Relationship Type="http://schemas.openxmlformats.org/officeDocument/2006/relationships/slide" Target="/ppt/slides/slide4.xml" Id="R55ff3deaccfc45ff" /><Relationship Type="http://schemas.openxmlformats.org/officeDocument/2006/relationships/slide" Target="/ppt/slides/slide5.xml" Id="R1bf5c4742f4448b6" /><Relationship Type="http://schemas.openxmlformats.org/officeDocument/2006/relationships/slide" Target="/ppt/slides/slide6.xml" Id="R9c330211a996441f" /><Relationship Type="http://schemas.openxmlformats.org/officeDocument/2006/relationships/slide" Target="/ppt/slides/slide7.xml" Id="R84bafad7a02c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532f59353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bf4714d9447cc" /><Relationship Type="http://schemas.openxmlformats.org/officeDocument/2006/relationships/theme" Target="/ppt/slideMasters/theme/theme1.xml" Id="Rd56bc85da0ba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bf4714d94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122436a9d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02d76eaf9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c228e5cc4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b7b7b6ad3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7c680eb4e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8c627ba5f49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117d676bb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SIVILØKONOM MARTIN STEINAR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22 390 819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FORNYERSERVICE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martin@lersbrygga.no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