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790f17774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29d6b985c4b48"/>
  </p:sldMasterIdLst>
  <p:sldIdLst>
    <p:sldId xmlns:r="http://schemas.openxmlformats.org/officeDocument/2006/relationships" id="256" r:id="R2c8e0b32a2e748d4"/>
    <p:sldId xmlns:r="http://schemas.openxmlformats.org/officeDocument/2006/relationships" id="257" r:id="Ra93834e5b0924c19"/>
    <p:sldId xmlns:r="http://schemas.openxmlformats.org/officeDocument/2006/relationships" id="258" r:id="Rf5b6451a527143d0"/>
    <p:sldId xmlns:r="http://schemas.openxmlformats.org/officeDocument/2006/relationships" id="259" r:id="Rfe7accfaa864483c"/>
    <p:sldId xmlns:r="http://schemas.openxmlformats.org/officeDocument/2006/relationships" id="260" r:id="Rd14f75c883de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9d6b985c4b48" /><Relationship Type="http://schemas.openxmlformats.org/officeDocument/2006/relationships/slide" Target="/ppt/slides/slide1.xml" Id="R2c8e0b32a2e748d4" /><Relationship Type="http://schemas.openxmlformats.org/officeDocument/2006/relationships/slide" Target="/ppt/slides/slide2.xml" Id="Ra93834e5b0924c19" /><Relationship Type="http://schemas.openxmlformats.org/officeDocument/2006/relationships/slide" Target="/ppt/slides/slide3.xml" Id="Rf5b6451a527143d0" /><Relationship Type="http://schemas.openxmlformats.org/officeDocument/2006/relationships/slide" Target="/ppt/slides/slide4.xml" Id="Rfe7accfaa864483c" /><Relationship Type="http://schemas.openxmlformats.org/officeDocument/2006/relationships/slide" Target="/ppt/slides/slide5.xml" Id="Rd14f75c883de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6233357d5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fa75ef63481d" /><Relationship Type="http://schemas.openxmlformats.org/officeDocument/2006/relationships/theme" Target="/ppt/slideMasters/theme/theme1.xml" Id="R4120dc990f9e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3fa75ef63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55c258ab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8ae31e58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ee6af19d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dec1033e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f13d79ae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FOR ALLE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FOR ALLE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Aunevik, Vestre Myrbakkvei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lyngdalforalle@gmail.com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