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1a1567f53b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b8a1b0defe4af0"/>
  </p:sldMasterIdLst>
  <p:sldIdLst>
    <p:sldId xmlns:r="http://schemas.openxmlformats.org/officeDocument/2006/relationships" id="256" r:id="Rdb2b5bba9c374563"/>
    <p:sldId xmlns:r="http://schemas.openxmlformats.org/officeDocument/2006/relationships" id="257" r:id="Re1d2f638d82b4984"/>
    <p:sldId xmlns:r="http://schemas.openxmlformats.org/officeDocument/2006/relationships" id="258" r:id="R6b70fbe20c24404c"/>
    <p:sldId xmlns:r="http://schemas.openxmlformats.org/officeDocument/2006/relationships" id="259" r:id="R8924acd1e78a4155"/>
    <p:sldId xmlns:r="http://schemas.openxmlformats.org/officeDocument/2006/relationships" id="260" r:id="R6f314b25689445b5"/>
    <p:sldId xmlns:r="http://schemas.openxmlformats.org/officeDocument/2006/relationships" id="261" r:id="R1bfdb58499044d0a"/>
    <p:sldId xmlns:r="http://schemas.openxmlformats.org/officeDocument/2006/relationships" id="262" r:id="Rb03e86d5466649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8a1b0defe4af0" /><Relationship Type="http://schemas.openxmlformats.org/officeDocument/2006/relationships/slide" Target="/ppt/slides/slide1.xml" Id="Rdb2b5bba9c374563" /><Relationship Type="http://schemas.openxmlformats.org/officeDocument/2006/relationships/slide" Target="/ppt/slides/slide2.xml" Id="Re1d2f638d82b4984" /><Relationship Type="http://schemas.openxmlformats.org/officeDocument/2006/relationships/slide" Target="/ppt/slides/slide3.xml" Id="R6b70fbe20c24404c" /><Relationship Type="http://schemas.openxmlformats.org/officeDocument/2006/relationships/slide" Target="/ppt/slides/slide4.xml" Id="R8924acd1e78a4155" /><Relationship Type="http://schemas.openxmlformats.org/officeDocument/2006/relationships/slide" Target="/ppt/slides/slide5.xml" Id="R6f314b25689445b5" /><Relationship Type="http://schemas.openxmlformats.org/officeDocument/2006/relationships/slide" Target="/ppt/slides/slide6.xml" Id="R1bfdb58499044d0a" /><Relationship Type="http://schemas.openxmlformats.org/officeDocument/2006/relationships/slide" Target="/ppt/slides/slide7.xml" Id="Rb03e86d5466649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fd4eaaa30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16bcc5254428e" /><Relationship Type="http://schemas.openxmlformats.org/officeDocument/2006/relationships/theme" Target="/ppt/slideMasters/theme/theme1.xml" Id="R29d64af61d154d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16bcc5254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bae3e2da14c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7c19492f2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75bf7bf3047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9a10fa6e1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5bd1748934f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d7e9ca78e48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524d150134b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HAUGVALDSTAD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912 702 006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