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a98b529d3a46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36f179269940c7"/>
  </p:sldMasterIdLst>
  <p:sldIdLst>
    <p:sldId xmlns:r="http://schemas.openxmlformats.org/officeDocument/2006/relationships" id="256" r:id="Rf480fa7f5edb4285"/>
    <p:sldId xmlns:r="http://schemas.openxmlformats.org/officeDocument/2006/relationships" id="257" r:id="Rf006bae92b5e47b4"/>
    <p:sldId xmlns:r="http://schemas.openxmlformats.org/officeDocument/2006/relationships" id="258" r:id="R3412489e74114b4a"/>
    <p:sldId xmlns:r="http://schemas.openxmlformats.org/officeDocument/2006/relationships" id="259" r:id="R9f487826a773465c"/>
    <p:sldId xmlns:r="http://schemas.openxmlformats.org/officeDocument/2006/relationships" id="260" r:id="Rab56e98692e24efb"/>
    <p:sldId xmlns:r="http://schemas.openxmlformats.org/officeDocument/2006/relationships" id="261" r:id="Rbdda3942dc644bfe"/>
    <p:sldId xmlns:r="http://schemas.openxmlformats.org/officeDocument/2006/relationships" id="262" r:id="R8ab0153ae03a4f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36f179269940c7" /><Relationship Type="http://schemas.openxmlformats.org/officeDocument/2006/relationships/slide" Target="/ppt/slides/slide1.xml" Id="Rf480fa7f5edb4285" /><Relationship Type="http://schemas.openxmlformats.org/officeDocument/2006/relationships/slide" Target="/ppt/slides/slide2.xml" Id="Rf006bae92b5e47b4" /><Relationship Type="http://schemas.openxmlformats.org/officeDocument/2006/relationships/slide" Target="/ppt/slides/slide3.xml" Id="R3412489e74114b4a" /><Relationship Type="http://schemas.openxmlformats.org/officeDocument/2006/relationships/slide" Target="/ppt/slides/slide4.xml" Id="R9f487826a773465c" /><Relationship Type="http://schemas.openxmlformats.org/officeDocument/2006/relationships/slide" Target="/ppt/slides/slide5.xml" Id="Rab56e98692e24efb" /><Relationship Type="http://schemas.openxmlformats.org/officeDocument/2006/relationships/slide" Target="/ppt/slides/slide6.xml" Id="Rbdda3942dc644bfe" /><Relationship Type="http://schemas.openxmlformats.org/officeDocument/2006/relationships/slide" Target="/ppt/slides/slide7.xml" Id="R8ab0153ae03a4f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90ca1bc76e4a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472588be024a31" /><Relationship Type="http://schemas.openxmlformats.org/officeDocument/2006/relationships/theme" Target="/ppt/slideMasters/theme/theme1.xml" Id="R168babe619bc43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472588be024a3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f84d244dc43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2c9f5646d844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9f681a4534c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e23782c1149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eb4c936c04bb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28327b6cf47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c21e5d293444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VALDRES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VALDRES AS ble etablert [år] og holder til i Bagn.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13 541 625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1 311 022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1 082 004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537 700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3 771 005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VEIBY AKONTO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Valdrestunet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2930 Bagn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34 89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912 683 052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VALDRES AS</a:t>
            </a:r>
          </a:p>
        </p:txBody>
      </p:sp>
    </p:spTree>
  </p:cSld>
  <p:clrMapOvr>
    <a:masterClrMapping xmlns:a="http://schemas.openxmlformats.org/drawingml/2006/main"/>
  </p:clrMapOvr>
</p:sld>
</file>