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82e3042f1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d292e5a754d79"/>
  </p:sldMasterIdLst>
  <p:sldIdLst>
    <p:sldId xmlns:r="http://schemas.openxmlformats.org/officeDocument/2006/relationships" id="256" r:id="Ra92b403be5cc437b"/>
    <p:sldId xmlns:r="http://schemas.openxmlformats.org/officeDocument/2006/relationships" id="257" r:id="R65154e59fa804f75"/>
    <p:sldId xmlns:r="http://schemas.openxmlformats.org/officeDocument/2006/relationships" id="258" r:id="R6f1df6fbf5f64a03"/>
    <p:sldId xmlns:r="http://schemas.openxmlformats.org/officeDocument/2006/relationships" id="259" r:id="R9e84e6b8dd0448b0"/>
    <p:sldId xmlns:r="http://schemas.openxmlformats.org/officeDocument/2006/relationships" id="260" r:id="Rb4dff0036ba2489d"/>
    <p:sldId xmlns:r="http://schemas.openxmlformats.org/officeDocument/2006/relationships" id="261" r:id="R6a47f76cf11b44a7"/>
    <p:sldId xmlns:r="http://schemas.openxmlformats.org/officeDocument/2006/relationships" id="262" r:id="Rfa1c980935ac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d292e5a754d79" /><Relationship Type="http://schemas.openxmlformats.org/officeDocument/2006/relationships/slide" Target="/ppt/slides/slide1.xml" Id="Ra92b403be5cc437b" /><Relationship Type="http://schemas.openxmlformats.org/officeDocument/2006/relationships/slide" Target="/ppt/slides/slide2.xml" Id="R65154e59fa804f75" /><Relationship Type="http://schemas.openxmlformats.org/officeDocument/2006/relationships/slide" Target="/ppt/slides/slide3.xml" Id="R6f1df6fbf5f64a03" /><Relationship Type="http://schemas.openxmlformats.org/officeDocument/2006/relationships/slide" Target="/ppt/slides/slide4.xml" Id="R9e84e6b8dd0448b0" /><Relationship Type="http://schemas.openxmlformats.org/officeDocument/2006/relationships/slide" Target="/ppt/slides/slide5.xml" Id="Rb4dff0036ba2489d" /><Relationship Type="http://schemas.openxmlformats.org/officeDocument/2006/relationships/slide" Target="/ppt/slides/slide6.xml" Id="R6a47f76cf11b44a7" /><Relationship Type="http://schemas.openxmlformats.org/officeDocument/2006/relationships/slide" Target="/ppt/slides/slide7.xml" Id="Rfa1c980935ac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347ce3f85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80869b1b4e8c" /><Relationship Type="http://schemas.openxmlformats.org/officeDocument/2006/relationships/theme" Target="/ppt/slideMasters/theme/theme1.xml" Id="Rc41e82023637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d80869b1b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fecd90c23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7d1909ce4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43dcb2560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5786f3e23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27d74ef5d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469754547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c67f11f41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