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c2984c97c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3c014bab34db9"/>
  </p:sldMasterIdLst>
  <p:sldIdLst>
    <p:sldId xmlns:r="http://schemas.openxmlformats.org/officeDocument/2006/relationships" id="256" r:id="R7fa1859800934dea"/>
    <p:sldId xmlns:r="http://schemas.openxmlformats.org/officeDocument/2006/relationships" id="257" r:id="R7f8c4447458543a5"/>
    <p:sldId xmlns:r="http://schemas.openxmlformats.org/officeDocument/2006/relationships" id="258" r:id="R16d52a2b12b746ba"/>
    <p:sldId xmlns:r="http://schemas.openxmlformats.org/officeDocument/2006/relationships" id="259" r:id="R97a59983d65a4ad0"/>
    <p:sldId xmlns:r="http://schemas.openxmlformats.org/officeDocument/2006/relationships" id="260" r:id="R656f2d9e2a834245"/>
    <p:sldId xmlns:r="http://schemas.openxmlformats.org/officeDocument/2006/relationships" id="261" r:id="R47a04addf4af4e39"/>
    <p:sldId xmlns:r="http://schemas.openxmlformats.org/officeDocument/2006/relationships" id="262" r:id="R74dd456c247f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3c014bab34db9" /><Relationship Type="http://schemas.openxmlformats.org/officeDocument/2006/relationships/slide" Target="/ppt/slides/slide1.xml" Id="R7fa1859800934dea" /><Relationship Type="http://schemas.openxmlformats.org/officeDocument/2006/relationships/slide" Target="/ppt/slides/slide2.xml" Id="R7f8c4447458543a5" /><Relationship Type="http://schemas.openxmlformats.org/officeDocument/2006/relationships/slide" Target="/ppt/slides/slide3.xml" Id="R16d52a2b12b746ba" /><Relationship Type="http://schemas.openxmlformats.org/officeDocument/2006/relationships/slide" Target="/ppt/slides/slide4.xml" Id="R97a59983d65a4ad0" /><Relationship Type="http://schemas.openxmlformats.org/officeDocument/2006/relationships/slide" Target="/ppt/slides/slide5.xml" Id="R656f2d9e2a834245" /><Relationship Type="http://schemas.openxmlformats.org/officeDocument/2006/relationships/slide" Target="/ppt/slides/slide6.xml" Id="R47a04addf4af4e39" /><Relationship Type="http://schemas.openxmlformats.org/officeDocument/2006/relationships/slide" Target="/ppt/slides/slide7.xml" Id="R74dd456c247f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0701d8ec8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4e05573b45db" /><Relationship Type="http://schemas.openxmlformats.org/officeDocument/2006/relationships/theme" Target="/ppt/slideMasters/theme/theme1.xml" Id="R4fdb778a5009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44e05573b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e7864c43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7d6c2077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6818c5b8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f7c05db7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47a036f26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e53fa18d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673718aaf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