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a12ebb663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c8b0783a9d439d"/>
  </p:sldMasterIdLst>
  <p:sldIdLst>
    <p:sldId xmlns:r="http://schemas.openxmlformats.org/officeDocument/2006/relationships" id="256" r:id="R77599107700e4a9f"/>
    <p:sldId xmlns:r="http://schemas.openxmlformats.org/officeDocument/2006/relationships" id="257" r:id="R3f88ba3d9f004ff3"/>
    <p:sldId xmlns:r="http://schemas.openxmlformats.org/officeDocument/2006/relationships" id="258" r:id="Rd69822ab8c894870"/>
    <p:sldId xmlns:r="http://schemas.openxmlformats.org/officeDocument/2006/relationships" id="259" r:id="R2136b9e3964f4f13"/>
    <p:sldId xmlns:r="http://schemas.openxmlformats.org/officeDocument/2006/relationships" id="260" r:id="R9b9ad84938c540cb"/>
    <p:sldId xmlns:r="http://schemas.openxmlformats.org/officeDocument/2006/relationships" id="261" r:id="Rf8c7e25416b84f16"/>
    <p:sldId xmlns:r="http://schemas.openxmlformats.org/officeDocument/2006/relationships" id="262" r:id="Rd8f8a4e59dad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8b0783a9d439d" /><Relationship Type="http://schemas.openxmlformats.org/officeDocument/2006/relationships/slide" Target="/ppt/slides/slide1.xml" Id="R77599107700e4a9f" /><Relationship Type="http://schemas.openxmlformats.org/officeDocument/2006/relationships/slide" Target="/ppt/slides/slide2.xml" Id="R3f88ba3d9f004ff3" /><Relationship Type="http://schemas.openxmlformats.org/officeDocument/2006/relationships/slide" Target="/ppt/slides/slide3.xml" Id="Rd69822ab8c894870" /><Relationship Type="http://schemas.openxmlformats.org/officeDocument/2006/relationships/slide" Target="/ppt/slides/slide4.xml" Id="R2136b9e3964f4f13" /><Relationship Type="http://schemas.openxmlformats.org/officeDocument/2006/relationships/slide" Target="/ppt/slides/slide5.xml" Id="R9b9ad84938c540cb" /><Relationship Type="http://schemas.openxmlformats.org/officeDocument/2006/relationships/slide" Target="/ppt/slides/slide6.xml" Id="Rf8c7e25416b84f16" /><Relationship Type="http://schemas.openxmlformats.org/officeDocument/2006/relationships/slide" Target="/ppt/slides/slide7.xml" Id="Rd8f8a4e59dad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4a7cf03cc43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140fa9ce5410e" /><Relationship Type="http://schemas.openxmlformats.org/officeDocument/2006/relationships/theme" Target="/ppt/slideMasters/theme/theme1.xml" Id="Re633495bddab40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140fa9ce5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50f5103d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6f9cec1ce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4116758c0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c0e22e45d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2f78c29b0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59498f89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74277998b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21 811 000 000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24 560 000 000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MVK CAPITAL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912 609 987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AS</a:t>
            </a:r>
          </a:p>
        </p:txBody>
      </p:sp>
    </p:spTree>
  </p:cSld>
  <p:clrMapOvr>
    <a:masterClrMapping xmlns:a="http://schemas.openxmlformats.org/drawingml/2006/main"/>
  </p:clrMapOvr>
</p:sld>
</file>