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47e66a47dc48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5341d62f44d36"/>
  </p:sldMasterIdLst>
  <p:sldIdLst>
    <p:sldId xmlns:r="http://schemas.openxmlformats.org/officeDocument/2006/relationships" id="256" r:id="Rb47ef234837b4258"/>
    <p:sldId xmlns:r="http://schemas.openxmlformats.org/officeDocument/2006/relationships" id="257" r:id="R1fad363b8c804c6c"/>
    <p:sldId xmlns:r="http://schemas.openxmlformats.org/officeDocument/2006/relationships" id="258" r:id="R1b5e3ee42b6248cf"/>
    <p:sldId xmlns:r="http://schemas.openxmlformats.org/officeDocument/2006/relationships" id="259" r:id="Rd55eac99e3e14d26"/>
    <p:sldId xmlns:r="http://schemas.openxmlformats.org/officeDocument/2006/relationships" id="260" r:id="Ra9eeb082c1f24a3b"/>
    <p:sldId xmlns:r="http://schemas.openxmlformats.org/officeDocument/2006/relationships" id="261" r:id="R7133bd014c84473a"/>
    <p:sldId xmlns:r="http://schemas.openxmlformats.org/officeDocument/2006/relationships" id="262" r:id="Rad6b060b61d4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5341d62f44d36" /><Relationship Type="http://schemas.openxmlformats.org/officeDocument/2006/relationships/slide" Target="/ppt/slides/slide1.xml" Id="Rb47ef234837b4258" /><Relationship Type="http://schemas.openxmlformats.org/officeDocument/2006/relationships/slide" Target="/ppt/slides/slide2.xml" Id="R1fad363b8c804c6c" /><Relationship Type="http://schemas.openxmlformats.org/officeDocument/2006/relationships/slide" Target="/ppt/slides/slide3.xml" Id="R1b5e3ee42b6248cf" /><Relationship Type="http://schemas.openxmlformats.org/officeDocument/2006/relationships/slide" Target="/ppt/slides/slide4.xml" Id="Rd55eac99e3e14d26" /><Relationship Type="http://schemas.openxmlformats.org/officeDocument/2006/relationships/slide" Target="/ppt/slides/slide5.xml" Id="Ra9eeb082c1f24a3b" /><Relationship Type="http://schemas.openxmlformats.org/officeDocument/2006/relationships/slide" Target="/ppt/slides/slide6.xml" Id="R7133bd014c84473a" /><Relationship Type="http://schemas.openxmlformats.org/officeDocument/2006/relationships/slide" Target="/ppt/slides/slide7.xml" Id="Rad6b060b61d4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05e0e1fd84a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9aae99a5143a5" /><Relationship Type="http://schemas.openxmlformats.org/officeDocument/2006/relationships/theme" Target="/ppt/slideMasters/theme/theme1.xml" Id="R93d268e3356241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9aae99a5143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af54d0b3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9efb7f134c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431c448a2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4c04bc2354c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3a1c2084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4e2d198d47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251793bd47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CONSTRUCTIO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CONSTRUCTIO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219 506 470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2 676 610 066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2 834 874 220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HOLTH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GREY SWAN AS  –  11,7 %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GUNNAR HOLTH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912 592 677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CONSTRUCTIO AS</a:t>
            </a:r>
          </a:p>
        </p:txBody>
      </p:sp>
    </p:spTree>
  </p:cSld>
  <p:clrMapOvr>
    <a:masterClrMapping xmlns:a="http://schemas.openxmlformats.org/drawingml/2006/main"/>
  </p:clrMapOvr>
</p:sld>
</file>