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d2aaa22e8347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f9775e3cb846c0"/>
  </p:sldMasterIdLst>
  <p:sldIdLst>
    <p:sldId xmlns:r="http://schemas.openxmlformats.org/officeDocument/2006/relationships" id="256" r:id="R4e77932e7d844036"/>
    <p:sldId xmlns:r="http://schemas.openxmlformats.org/officeDocument/2006/relationships" id="257" r:id="Rc715a97ca7544e93"/>
    <p:sldId xmlns:r="http://schemas.openxmlformats.org/officeDocument/2006/relationships" id="258" r:id="R39eb4d99fc2d4c36"/>
    <p:sldId xmlns:r="http://schemas.openxmlformats.org/officeDocument/2006/relationships" id="259" r:id="R330b0448a3b84835"/>
    <p:sldId xmlns:r="http://schemas.openxmlformats.org/officeDocument/2006/relationships" id="260" r:id="R69cba43bf8b14246"/>
    <p:sldId xmlns:r="http://schemas.openxmlformats.org/officeDocument/2006/relationships" id="261" r:id="Re31765dd55724db3"/>
    <p:sldId xmlns:r="http://schemas.openxmlformats.org/officeDocument/2006/relationships" id="262" r:id="Rccb69af186a34f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f9775e3cb846c0" /><Relationship Type="http://schemas.openxmlformats.org/officeDocument/2006/relationships/slide" Target="/ppt/slides/slide1.xml" Id="R4e77932e7d844036" /><Relationship Type="http://schemas.openxmlformats.org/officeDocument/2006/relationships/slide" Target="/ppt/slides/slide2.xml" Id="Rc715a97ca7544e93" /><Relationship Type="http://schemas.openxmlformats.org/officeDocument/2006/relationships/slide" Target="/ppt/slides/slide3.xml" Id="R39eb4d99fc2d4c36" /><Relationship Type="http://schemas.openxmlformats.org/officeDocument/2006/relationships/slide" Target="/ppt/slides/slide4.xml" Id="R330b0448a3b84835" /><Relationship Type="http://schemas.openxmlformats.org/officeDocument/2006/relationships/slide" Target="/ppt/slides/slide5.xml" Id="R69cba43bf8b14246" /><Relationship Type="http://schemas.openxmlformats.org/officeDocument/2006/relationships/slide" Target="/ppt/slides/slide6.xml" Id="Re31765dd55724db3" /><Relationship Type="http://schemas.openxmlformats.org/officeDocument/2006/relationships/slide" Target="/ppt/slides/slide7.xml" Id="Rccb69af186a34f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455e27e00c4e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c395be58a4f08" /><Relationship Type="http://schemas.openxmlformats.org/officeDocument/2006/relationships/theme" Target="/ppt/slideMasters/theme/theme1.xml" Id="Rc39ad3b9237a44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5c395be58a4f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31f3971184a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e66861eec4f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881518b6f49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c46cd78b343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585170aa642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e53366bfa42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51000f8a14e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KVERNELAND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KVERNELAND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3 467 747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−8 908 133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584 469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79 984 797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188 915 551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INVESTERING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912 551 733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