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b38c39a4c40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c7b1a3656438a"/>
  </p:sldMasterIdLst>
  <p:sldIdLst>
    <p:sldId xmlns:r="http://schemas.openxmlformats.org/officeDocument/2006/relationships" id="256" r:id="Rb6fe0c071cf04c90"/>
    <p:sldId xmlns:r="http://schemas.openxmlformats.org/officeDocument/2006/relationships" id="257" r:id="R239b8d41e35f4b56"/>
    <p:sldId xmlns:r="http://schemas.openxmlformats.org/officeDocument/2006/relationships" id="258" r:id="Rf610dd451f4a471a"/>
    <p:sldId xmlns:r="http://schemas.openxmlformats.org/officeDocument/2006/relationships" id="259" r:id="R064a7a8068504ffe"/>
    <p:sldId xmlns:r="http://schemas.openxmlformats.org/officeDocument/2006/relationships" id="260" r:id="Rcfa94d0149914ffc"/>
    <p:sldId xmlns:r="http://schemas.openxmlformats.org/officeDocument/2006/relationships" id="261" r:id="Re04e994aca0d4516"/>
    <p:sldId xmlns:r="http://schemas.openxmlformats.org/officeDocument/2006/relationships" id="262" r:id="R3fe43b6fc14b46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c7b1a3656438a" /><Relationship Type="http://schemas.openxmlformats.org/officeDocument/2006/relationships/slide" Target="/ppt/slides/slide1.xml" Id="Rb6fe0c071cf04c90" /><Relationship Type="http://schemas.openxmlformats.org/officeDocument/2006/relationships/slide" Target="/ppt/slides/slide2.xml" Id="R239b8d41e35f4b56" /><Relationship Type="http://schemas.openxmlformats.org/officeDocument/2006/relationships/slide" Target="/ppt/slides/slide3.xml" Id="Rf610dd451f4a471a" /><Relationship Type="http://schemas.openxmlformats.org/officeDocument/2006/relationships/slide" Target="/ppt/slides/slide4.xml" Id="R064a7a8068504ffe" /><Relationship Type="http://schemas.openxmlformats.org/officeDocument/2006/relationships/slide" Target="/ppt/slides/slide5.xml" Id="Rcfa94d0149914ffc" /><Relationship Type="http://schemas.openxmlformats.org/officeDocument/2006/relationships/slide" Target="/ppt/slides/slide6.xml" Id="Re04e994aca0d4516" /><Relationship Type="http://schemas.openxmlformats.org/officeDocument/2006/relationships/slide" Target="/ppt/slides/slide7.xml" Id="R3fe43b6fc14b46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4c08d078d40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b8bac91df4cdd" /><Relationship Type="http://schemas.openxmlformats.org/officeDocument/2006/relationships/theme" Target="/ppt/slideMasters/theme/theme1.xml" Id="R3b3e760e4268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8b8bac91df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60a0cd25d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340cb5624b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a7479d0844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b2d92f8f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508a610ac4f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c3ae2842847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a4c839ae149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