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376da71029042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f1d2528c484acd"/>
  </p:sldMasterIdLst>
  <p:sldIdLst>
    <p:sldId xmlns:r="http://schemas.openxmlformats.org/officeDocument/2006/relationships" id="256" r:id="R4b11ce4e1d444c40"/>
    <p:sldId xmlns:r="http://schemas.openxmlformats.org/officeDocument/2006/relationships" id="257" r:id="R2e813801804d4086"/>
    <p:sldId xmlns:r="http://schemas.openxmlformats.org/officeDocument/2006/relationships" id="258" r:id="R3900c0a325654252"/>
    <p:sldId xmlns:r="http://schemas.openxmlformats.org/officeDocument/2006/relationships" id="259" r:id="Rf0e5f3d810b14188"/>
    <p:sldId xmlns:r="http://schemas.openxmlformats.org/officeDocument/2006/relationships" id="260" r:id="R7690164a6e524f19"/>
    <p:sldId xmlns:r="http://schemas.openxmlformats.org/officeDocument/2006/relationships" id="261" r:id="R6513c84932e64429"/>
    <p:sldId xmlns:r="http://schemas.openxmlformats.org/officeDocument/2006/relationships" id="262" r:id="R24d7b50f4624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f1d2528c484acd" /><Relationship Type="http://schemas.openxmlformats.org/officeDocument/2006/relationships/slide" Target="/ppt/slides/slide1.xml" Id="R4b11ce4e1d444c40" /><Relationship Type="http://schemas.openxmlformats.org/officeDocument/2006/relationships/slide" Target="/ppt/slides/slide2.xml" Id="R2e813801804d4086" /><Relationship Type="http://schemas.openxmlformats.org/officeDocument/2006/relationships/slide" Target="/ppt/slides/slide3.xml" Id="R3900c0a325654252" /><Relationship Type="http://schemas.openxmlformats.org/officeDocument/2006/relationships/slide" Target="/ppt/slides/slide4.xml" Id="Rf0e5f3d810b14188" /><Relationship Type="http://schemas.openxmlformats.org/officeDocument/2006/relationships/slide" Target="/ppt/slides/slide5.xml" Id="R7690164a6e524f19" /><Relationship Type="http://schemas.openxmlformats.org/officeDocument/2006/relationships/slide" Target="/ppt/slides/slide6.xml" Id="R6513c84932e64429" /><Relationship Type="http://schemas.openxmlformats.org/officeDocument/2006/relationships/slide" Target="/ppt/slides/slide7.xml" Id="R24d7b50f4624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4758d591742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d1b97bd3c4b7e" /><Relationship Type="http://schemas.openxmlformats.org/officeDocument/2006/relationships/theme" Target="/ppt/slideMasters/theme/theme1.xml" Id="R2ad964ca1fe444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7d1b97bd3c4b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1d61fb4514e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9e967ae2645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7887f21354d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c4600ef81747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6b077d2c841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bd9eab0c948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90bae44ac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KVERNELAND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−421 049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−53 351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339 147 792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553 012 902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GAAK INVEST AS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GARD ÅDNE AURE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KVERNELAND ÅDNE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ÅK HOLDING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Valberget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912 546 004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KVERNELAND INVESTERING AS</a:t>
            </a:r>
          </a:p>
        </p:txBody>
      </p:sp>
    </p:spTree>
  </p:cSld>
  <p:clrMapOvr>
    <a:masterClrMapping xmlns:a="http://schemas.openxmlformats.org/drawingml/2006/main"/>
  </p:clrMapOvr>
</p:sld>
</file>