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ac5e00e74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92fe8487a4397"/>
  </p:sldMasterIdLst>
  <p:sldIdLst>
    <p:sldId xmlns:r="http://schemas.openxmlformats.org/officeDocument/2006/relationships" id="256" r:id="R469aa1d571dd4ed9"/>
    <p:sldId xmlns:r="http://schemas.openxmlformats.org/officeDocument/2006/relationships" id="257" r:id="R56a1bf9d4de948de"/>
    <p:sldId xmlns:r="http://schemas.openxmlformats.org/officeDocument/2006/relationships" id="258" r:id="R286d8e8568984e45"/>
    <p:sldId xmlns:r="http://schemas.openxmlformats.org/officeDocument/2006/relationships" id="259" r:id="R4cb93728fc7745a2"/>
    <p:sldId xmlns:r="http://schemas.openxmlformats.org/officeDocument/2006/relationships" id="260" r:id="Rce189bb369ec4309"/>
    <p:sldId xmlns:r="http://schemas.openxmlformats.org/officeDocument/2006/relationships" id="261" r:id="R6dcff3bbddb148ec"/>
    <p:sldId xmlns:r="http://schemas.openxmlformats.org/officeDocument/2006/relationships" id="262" r:id="Rcadeb6acccef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92fe8487a4397" /><Relationship Type="http://schemas.openxmlformats.org/officeDocument/2006/relationships/slide" Target="/ppt/slides/slide1.xml" Id="R469aa1d571dd4ed9" /><Relationship Type="http://schemas.openxmlformats.org/officeDocument/2006/relationships/slide" Target="/ppt/slides/slide2.xml" Id="R56a1bf9d4de948de" /><Relationship Type="http://schemas.openxmlformats.org/officeDocument/2006/relationships/slide" Target="/ppt/slides/slide3.xml" Id="R286d8e8568984e45" /><Relationship Type="http://schemas.openxmlformats.org/officeDocument/2006/relationships/slide" Target="/ppt/slides/slide4.xml" Id="R4cb93728fc7745a2" /><Relationship Type="http://schemas.openxmlformats.org/officeDocument/2006/relationships/slide" Target="/ppt/slides/slide5.xml" Id="Rce189bb369ec4309" /><Relationship Type="http://schemas.openxmlformats.org/officeDocument/2006/relationships/slide" Target="/ppt/slides/slide6.xml" Id="R6dcff3bbddb148ec" /><Relationship Type="http://schemas.openxmlformats.org/officeDocument/2006/relationships/slide" Target="/ppt/slides/slide7.xml" Id="Rcadeb6acccef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bd756c717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39072891445a" /><Relationship Type="http://schemas.openxmlformats.org/officeDocument/2006/relationships/theme" Target="/ppt/slideMasters/theme/theme1.xml" Id="Rd9b0661951cc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839072891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4cf5684e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266fd3f4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d61aa0cc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b4cb2493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e0921dc5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b70c1537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e3faf373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