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ebbd3c530e4f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ffe8a70c884e00"/>
  </p:sldMasterIdLst>
  <p:sldIdLst>
    <p:sldId xmlns:r="http://schemas.openxmlformats.org/officeDocument/2006/relationships" id="256" r:id="Rc3229b1ed171466a"/>
    <p:sldId xmlns:r="http://schemas.openxmlformats.org/officeDocument/2006/relationships" id="257" r:id="R7ed1e4aced114d97"/>
    <p:sldId xmlns:r="http://schemas.openxmlformats.org/officeDocument/2006/relationships" id="258" r:id="R0f4a9ded2471403f"/>
    <p:sldId xmlns:r="http://schemas.openxmlformats.org/officeDocument/2006/relationships" id="259" r:id="R9fa8085656b44852"/>
    <p:sldId xmlns:r="http://schemas.openxmlformats.org/officeDocument/2006/relationships" id="260" r:id="Ra084f22e87db433f"/>
    <p:sldId xmlns:r="http://schemas.openxmlformats.org/officeDocument/2006/relationships" id="261" r:id="R2124f2fa3b0f44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fe8a70c884e00" /><Relationship Type="http://schemas.openxmlformats.org/officeDocument/2006/relationships/slide" Target="/ppt/slides/slide1.xml" Id="Rc3229b1ed171466a" /><Relationship Type="http://schemas.openxmlformats.org/officeDocument/2006/relationships/slide" Target="/ppt/slides/slide2.xml" Id="R7ed1e4aced114d97" /><Relationship Type="http://schemas.openxmlformats.org/officeDocument/2006/relationships/slide" Target="/ppt/slides/slide3.xml" Id="R0f4a9ded2471403f" /><Relationship Type="http://schemas.openxmlformats.org/officeDocument/2006/relationships/slide" Target="/ppt/slides/slide4.xml" Id="R9fa8085656b44852" /><Relationship Type="http://schemas.openxmlformats.org/officeDocument/2006/relationships/slide" Target="/ppt/slides/slide5.xml" Id="Ra084f22e87db433f" /><Relationship Type="http://schemas.openxmlformats.org/officeDocument/2006/relationships/slide" Target="/ppt/slides/slide6.xml" Id="R2124f2fa3b0f44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272857244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c797b96154e95" /><Relationship Type="http://schemas.openxmlformats.org/officeDocument/2006/relationships/theme" Target="/ppt/slideMasters/theme/theme1.xml" Id="R04f34d56d5914a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5c797b96154e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bccbd0bb24c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b135091b647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7d1b8e7aa4f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6709fb15f43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410936d6749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902357524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LUNNER ALMENNING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LUNNER ALMENNING ble etablert [år] og holder til i Harestua.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35 035 962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178 265 864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188 408 642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Vannebos veg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2743 Harestua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61323000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912 427 730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