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c6152e55f741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bae32228bb4587"/>
  </p:sldMasterIdLst>
  <p:sldIdLst>
    <p:sldId xmlns:r="http://schemas.openxmlformats.org/officeDocument/2006/relationships" id="256" r:id="R27d59cd0221b4694"/>
    <p:sldId xmlns:r="http://schemas.openxmlformats.org/officeDocument/2006/relationships" id="257" r:id="R6de6638306764f1b"/>
    <p:sldId xmlns:r="http://schemas.openxmlformats.org/officeDocument/2006/relationships" id="258" r:id="Ra1a7f415996b4401"/>
    <p:sldId xmlns:r="http://schemas.openxmlformats.org/officeDocument/2006/relationships" id="259" r:id="R27bac1efc30948e9"/>
    <p:sldId xmlns:r="http://schemas.openxmlformats.org/officeDocument/2006/relationships" id="260" r:id="R07a175037bb04e97"/>
    <p:sldId xmlns:r="http://schemas.openxmlformats.org/officeDocument/2006/relationships" id="261" r:id="R4ee48c81a8bb43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bae32228bb4587" /><Relationship Type="http://schemas.openxmlformats.org/officeDocument/2006/relationships/slide" Target="/ppt/slides/slide1.xml" Id="R27d59cd0221b4694" /><Relationship Type="http://schemas.openxmlformats.org/officeDocument/2006/relationships/slide" Target="/ppt/slides/slide2.xml" Id="R6de6638306764f1b" /><Relationship Type="http://schemas.openxmlformats.org/officeDocument/2006/relationships/slide" Target="/ppt/slides/slide3.xml" Id="Ra1a7f415996b4401" /><Relationship Type="http://schemas.openxmlformats.org/officeDocument/2006/relationships/slide" Target="/ppt/slides/slide4.xml" Id="R27bac1efc30948e9" /><Relationship Type="http://schemas.openxmlformats.org/officeDocument/2006/relationships/slide" Target="/ppt/slides/slide5.xml" Id="R07a175037bb04e97" /><Relationship Type="http://schemas.openxmlformats.org/officeDocument/2006/relationships/slide" Target="/ppt/slides/slide6.xml" Id="R4ee48c81a8bb43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30c9b5d79841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fc56151714e88" /><Relationship Type="http://schemas.openxmlformats.org/officeDocument/2006/relationships/theme" Target="/ppt/slideMasters/theme/theme1.xml" Id="Rb2309c7b932b4e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7fc56151714e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e02748cb040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c3b7f67254f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3b3dcee544b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a2e81006240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190d88a254e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c490dabf448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LUNNER ALMENNING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LUNNER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LUNNER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LUNNER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LUNNER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LUNNER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Vannebos veg 205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2743 Harestua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61323000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912 427 730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LUNNER ALMENNING</a:t>
            </a:r>
          </a:p>
        </p:txBody>
      </p:sp>
    </p:spTree>
  </p:cSld>
  <p:clrMapOvr>
    <a:masterClrMapping xmlns:a="http://schemas.openxmlformats.org/drawingml/2006/main"/>
  </p:clrMapOvr>
</p:sld>
</file>