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b4e15eb096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37cae7a7704c32"/>
  </p:sldMasterIdLst>
  <p:sldIdLst>
    <p:sldId xmlns:r="http://schemas.openxmlformats.org/officeDocument/2006/relationships" id="256" r:id="Rdb49f14c733f4782"/>
    <p:sldId xmlns:r="http://schemas.openxmlformats.org/officeDocument/2006/relationships" id="257" r:id="Rdf52c7e965e1476f"/>
    <p:sldId xmlns:r="http://schemas.openxmlformats.org/officeDocument/2006/relationships" id="258" r:id="Rb9d23d2b467c48cb"/>
    <p:sldId xmlns:r="http://schemas.openxmlformats.org/officeDocument/2006/relationships" id="259" r:id="Rfe3ab18a392e4c16"/>
    <p:sldId xmlns:r="http://schemas.openxmlformats.org/officeDocument/2006/relationships" id="260" r:id="R851c7647ac884334"/>
    <p:sldId xmlns:r="http://schemas.openxmlformats.org/officeDocument/2006/relationships" id="261" r:id="Rd0ff1344da2c422f"/>
    <p:sldId xmlns:r="http://schemas.openxmlformats.org/officeDocument/2006/relationships" id="262" r:id="R0df7ffa93fcd4c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7cae7a7704c32" /><Relationship Type="http://schemas.openxmlformats.org/officeDocument/2006/relationships/slide" Target="/ppt/slides/slide1.xml" Id="Rdb49f14c733f4782" /><Relationship Type="http://schemas.openxmlformats.org/officeDocument/2006/relationships/slide" Target="/ppt/slides/slide2.xml" Id="Rdf52c7e965e1476f" /><Relationship Type="http://schemas.openxmlformats.org/officeDocument/2006/relationships/slide" Target="/ppt/slides/slide3.xml" Id="Rb9d23d2b467c48cb" /><Relationship Type="http://schemas.openxmlformats.org/officeDocument/2006/relationships/slide" Target="/ppt/slides/slide4.xml" Id="Rfe3ab18a392e4c16" /><Relationship Type="http://schemas.openxmlformats.org/officeDocument/2006/relationships/slide" Target="/ppt/slides/slide5.xml" Id="R851c7647ac884334" /><Relationship Type="http://schemas.openxmlformats.org/officeDocument/2006/relationships/slide" Target="/ppt/slides/slide6.xml" Id="Rd0ff1344da2c422f" /><Relationship Type="http://schemas.openxmlformats.org/officeDocument/2006/relationships/slide" Target="/ppt/slides/slide7.xml" Id="R0df7ffa93fcd4c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307175dd6041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d62b670824470" /><Relationship Type="http://schemas.openxmlformats.org/officeDocument/2006/relationships/theme" Target="/ppt/slideMasters/theme/theme1.xml" Id="R5d4d55e50c68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9d62b6708244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1403533f146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149f2a44b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fcd968ed242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15f2b487e4a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a73aefea44d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dbe7ba9b54a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309a9e3714e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−876 224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22 842 090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366 768 893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373 694 286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INVEST AS</a:t>
            </a:r>
          </a:p>
        </p:txBody>
      </p:sp>
    </p:spTree>
  </p:cSld>
  <p:clrMapOvr>
    <a:masterClrMapping xmlns:a="http://schemas.openxmlformats.org/drawingml/2006/main"/>
  </p:clrMapOvr>
</p:sld>
</file>