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0285d4e2d42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c229ec6aa34935"/>
  </p:sldMasterIdLst>
  <p:sldIdLst>
    <p:sldId xmlns:r="http://schemas.openxmlformats.org/officeDocument/2006/relationships" id="256" r:id="R698240cb685b4d10"/>
    <p:sldId xmlns:r="http://schemas.openxmlformats.org/officeDocument/2006/relationships" id="257" r:id="R4e9dd27e7cf843ef"/>
    <p:sldId xmlns:r="http://schemas.openxmlformats.org/officeDocument/2006/relationships" id="258" r:id="Ra40b8fa686994c53"/>
    <p:sldId xmlns:r="http://schemas.openxmlformats.org/officeDocument/2006/relationships" id="259" r:id="R7342c6884c094a4f"/>
    <p:sldId xmlns:r="http://schemas.openxmlformats.org/officeDocument/2006/relationships" id="260" r:id="Rccbf187f65324afa"/>
    <p:sldId xmlns:r="http://schemas.openxmlformats.org/officeDocument/2006/relationships" id="261" r:id="R8c349967b1ec4d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c229ec6aa34935" /><Relationship Type="http://schemas.openxmlformats.org/officeDocument/2006/relationships/slide" Target="/ppt/slides/slide1.xml" Id="R698240cb685b4d10" /><Relationship Type="http://schemas.openxmlformats.org/officeDocument/2006/relationships/slide" Target="/ppt/slides/slide2.xml" Id="R4e9dd27e7cf843ef" /><Relationship Type="http://schemas.openxmlformats.org/officeDocument/2006/relationships/slide" Target="/ppt/slides/slide3.xml" Id="Ra40b8fa686994c53" /><Relationship Type="http://schemas.openxmlformats.org/officeDocument/2006/relationships/slide" Target="/ppt/slides/slide4.xml" Id="R7342c6884c094a4f" /><Relationship Type="http://schemas.openxmlformats.org/officeDocument/2006/relationships/slide" Target="/ppt/slides/slide5.xml" Id="Rccbf187f65324afa" /><Relationship Type="http://schemas.openxmlformats.org/officeDocument/2006/relationships/slide" Target="/ppt/slides/slide6.xml" Id="R8c349967b1ec4d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53630318541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7e72ff04242d7" /><Relationship Type="http://schemas.openxmlformats.org/officeDocument/2006/relationships/theme" Target="/ppt/slideMasters/theme/theme1.xml" Id="R7df28e19b38440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97e72ff04242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b5d90fdf4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f1e8fa66248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6e789433c45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3c2c348ec46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0ea8518c6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33fc510424f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OSKAR SYLTE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Eikremsvingen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912 419 487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SYLTE INVEST AS</a:t>
            </a:r>
          </a:p>
        </p:txBody>
      </p:sp>
    </p:spTree>
  </p:cSld>
  <p:clrMapOvr>
    <a:masterClrMapping xmlns:a="http://schemas.openxmlformats.org/drawingml/2006/main"/>
  </p:clrMapOvr>
</p:sld>
</file>