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b09ac574e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1552948fb4ac7"/>
  </p:sldMasterIdLst>
  <p:sldIdLst>
    <p:sldId xmlns:r="http://schemas.openxmlformats.org/officeDocument/2006/relationships" id="256" r:id="R09c18c788ea8419f"/>
    <p:sldId xmlns:r="http://schemas.openxmlformats.org/officeDocument/2006/relationships" id="257" r:id="R5603c2dd69d64ff1"/>
    <p:sldId xmlns:r="http://schemas.openxmlformats.org/officeDocument/2006/relationships" id="258" r:id="R57e67e88c427437b"/>
    <p:sldId xmlns:r="http://schemas.openxmlformats.org/officeDocument/2006/relationships" id="259" r:id="R1a54119830bd4fb6"/>
    <p:sldId xmlns:r="http://schemas.openxmlformats.org/officeDocument/2006/relationships" id="260" r:id="R5275bc8ea2e54c4f"/>
    <p:sldId xmlns:r="http://schemas.openxmlformats.org/officeDocument/2006/relationships" id="261" r:id="R9ddfea3d1f0a4265"/>
    <p:sldId xmlns:r="http://schemas.openxmlformats.org/officeDocument/2006/relationships" id="262" r:id="Rdbfcaf4ed285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1552948fb4ac7" /><Relationship Type="http://schemas.openxmlformats.org/officeDocument/2006/relationships/slide" Target="/ppt/slides/slide1.xml" Id="R09c18c788ea8419f" /><Relationship Type="http://schemas.openxmlformats.org/officeDocument/2006/relationships/slide" Target="/ppt/slides/slide2.xml" Id="R5603c2dd69d64ff1" /><Relationship Type="http://schemas.openxmlformats.org/officeDocument/2006/relationships/slide" Target="/ppt/slides/slide3.xml" Id="R57e67e88c427437b" /><Relationship Type="http://schemas.openxmlformats.org/officeDocument/2006/relationships/slide" Target="/ppt/slides/slide4.xml" Id="R1a54119830bd4fb6" /><Relationship Type="http://schemas.openxmlformats.org/officeDocument/2006/relationships/slide" Target="/ppt/slides/slide5.xml" Id="R5275bc8ea2e54c4f" /><Relationship Type="http://schemas.openxmlformats.org/officeDocument/2006/relationships/slide" Target="/ppt/slides/slide6.xml" Id="R9ddfea3d1f0a4265" /><Relationship Type="http://schemas.openxmlformats.org/officeDocument/2006/relationships/slide" Target="/ppt/slides/slide7.xml" Id="Rdbfcaf4ed285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035778125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eb0c9a7db4c9b" /><Relationship Type="http://schemas.openxmlformats.org/officeDocument/2006/relationships/theme" Target="/ppt/slideMasters/theme/theme1.xml" Id="Rb16623acf67547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eb0c9a7db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43d3a2dda47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c28f7e363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4b9870d0446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09e0bd340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61725bac8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4dcfe7160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5371a8d8c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