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9a3fdd3ce40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e58313ed404489"/>
  </p:sldMasterIdLst>
  <p:sldIdLst>
    <p:sldId xmlns:r="http://schemas.openxmlformats.org/officeDocument/2006/relationships" id="256" r:id="Rad602de61b1f4d61"/>
    <p:sldId xmlns:r="http://schemas.openxmlformats.org/officeDocument/2006/relationships" id="257" r:id="Rd0c448a595334f9a"/>
    <p:sldId xmlns:r="http://schemas.openxmlformats.org/officeDocument/2006/relationships" id="258" r:id="Rd6bd435fb6894f92"/>
    <p:sldId xmlns:r="http://schemas.openxmlformats.org/officeDocument/2006/relationships" id="259" r:id="Rfcfac2e0de87458a"/>
    <p:sldId xmlns:r="http://schemas.openxmlformats.org/officeDocument/2006/relationships" id="260" r:id="R190c0adc72934136"/>
    <p:sldId xmlns:r="http://schemas.openxmlformats.org/officeDocument/2006/relationships" id="261" r:id="R19e738a97bb647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58313ed404489" /><Relationship Type="http://schemas.openxmlformats.org/officeDocument/2006/relationships/slide" Target="/ppt/slides/slide1.xml" Id="Rad602de61b1f4d61" /><Relationship Type="http://schemas.openxmlformats.org/officeDocument/2006/relationships/slide" Target="/ppt/slides/slide2.xml" Id="Rd0c448a595334f9a" /><Relationship Type="http://schemas.openxmlformats.org/officeDocument/2006/relationships/slide" Target="/ppt/slides/slide3.xml" Id="Rd6bd435fb6894f92" /><Relationship Type="http://schemas.openxmlformats.org/officeDocument/2006/relationships/slide" Target="/ppt/slides/slide4.xml" Id="Rfcfac2e0de87458a" /><Relationship Type="http://schemas.openxmlformats.org/officeDocument/2006/relationships/slide" Target="/ppt/slides/slide5.xml" Id="R190c0adc72934136" /><Relationship Type="http://schemas.openxmlformats.org/officeDocument/2006/relationships/slide" Target="/ppt/slides/slide6.xml" Id="R19e738a97bb647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6e89d6b09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f67e59414489b" /><Relationship Type="http://schemas.openxmlformats.org/officeDocument/2006/relationships/theme" Target="/ppt/slideMasters/theme/theme1.xml" Id="R107a2a091fd5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4f67e5941448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4ba363aa8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45d09416e4a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7baccd15f4e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c2e3258aa49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e86b68c5549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84db62f3844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