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bb5f01c87745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caeba8022d4286"/>
  </p:sldMasterIdLst>
  <p:sldIdLst>
    <p:sldId xmlns:r="http://schemas.openxmlformats.org/officeDocument/2006/relationships" id="256" r:id="R8e3216e1e3674dc5"/>
    <p:sldId xmlns:r="http://schemas.openxmlformats.org/officeDocument/2006/relationships" id="257" r:id="Recf0416813e84af2"/>
    <p:sldId xmlns:r="http://schemas.openxmlformats.org/officeDocument/2006/relationships" id="258" r:id="Rbc0c2a943a06434e"/>
    <p:sldId xmlns:r="http://schemas.openxmlformats.org/officeDocument/2006/relationships" id="259" r:id="Rd311993c32cf40e7"/>
    <p:sldId xmlns:r="http://schemas.openxmlformats.org/officeDocument/2006/relationships" id="260" r:id="R45d75c2710584806"/>
    <p:sldId xmlns:r="http://schemas.openxmlformats.org/officeDocument/2006/relationships" id="261" r:id="R97e3483f67484746"/>
    <p:sldId xmlns:r="http://schemas.openxmlformats.org/officeDocument/2006/relationships" id="262" r:id="R03ecb3e2b18841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aeba8022d4286" /><Relationship Type="http://schemas.openxmlformats.org/officeDocument/2006/relationships/slide" Target="/ppt/slides/slide1.xml" Id="R8e3216e1e3674dc5" /><Relationship Type="http://schemas.openxmlformats.org/officeDocument/2006/relationships/slide" Target="/ppt/slides/slide2.xml" Id="Recf0416813e84af2" /><Relationship Type="http://schemas.openxmlformats.org/officeDocument/2006/relationships/slide" Target="/ppt/slides/slide3.xml" Id="Rbc0c2a943a06434e" /><Relationship Type="http://schemas.openxmlformats.org/officeDocument/2006/relationships/slide" Target="/ppt/slides/slide4.xml" Id="Rd311993c32cf40e7" /><Relationship Type="http://schemas.openxmlformats.org/officeDocument/2006/relationships/slide" Target="/ppt/slides/slide5.xml" Id="R45d75c2710584806" /><Relationship Type="http://schemas.openxmlformats.org/officeDocument/2006/relationships/slide" Target="/ppt/slides/slide6.xml" Id="R97e3483f67484746" /><Relationship Type="http://schemas.openxmlformats.org/officeDocument/2006/relationships/slide" Target="/ppt/slides/slide7.xml" Id="R03ecb3e2b18841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e3df2fa4e4d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3a543a0c5432d" /><Relationship Type="http://schemas.openxmlformats.org/officeDocument/2006/relationships/theme" Target="/ppt/slideMasters/theme/theme1.xml" Id="R6b36b57f928b44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73a543a0c543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772775b4f4d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a2f131fbf45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c70d9d99f4f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f913c94174e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454da5d654f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04f85de9340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f831732554d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−379 423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2 055 667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SYNNES-SANDBERG ERLEND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912 348 091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 AS</a:t>
            </a:r>
          </a:p>
        </p:txBody>
      </p:sp>
    </p:spTree>
  </p:cSld>
  <p:clrMapOvr>
    <a:masterClrMapping xmlns:a="http://schemas.openxmlformats.org/drawingml/2006/main"/>
  </p:clrMapOvr>
</p:sld>
</file>