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bca8fac4c048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692816b81043e1"/>
  </p:sldMasterIdLst>
  <p:sldIdLst>
    <p:sldId xmlns:r="http://schemas.openxmlformats.org/officeDocument/2006/relationships" id="256" r:id="Rd6ecad773d134cdc"/>
    <p:sldId xmlns:r="http://schemas.openxmlformats.org/officeDocument/2006/relationships" id="257" r:id="R7b2b5e548d29414e"/>
    <p:sldId xmlns:r="http://schemas.openxmlformats.org/officeDocument/2006/relationships" id="258" r:id="R10df40ddf5bb467c"/>
    <p:sldId xmlns:r="http://schemas.openxmlformats.org/officeDocument/2006/relationships" id="259" r:id="Re6a93b032e9b4ed7"/>
    <p:sldId xmlns:r="http://schemas.openxmlformats.org/officeDocument/2006/relationships" id="260" r:id="R462c1baf7b664f90"/>
    <p:sldId xmlns:r="http://schemas.openxmlformats.org/officeDocument/2006/relationships" id="261" r:id="R181a0809c1f84ff6"/>
    <p:sldId xmlns:r="http://schemas.openxmlformats.org/officeDocument/2006/relationships" id="262" r:id="R4e6a7a67ee664b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92816b81043e1" /><Relationship Type="http://schemas.openxmlformats.org/officeDocument/2006/relationships/slide" Target="/ppt/slides/slide1.xml" Id="Rd6ecad773d134cdc" /><Relationship Type="http://schemas.openxmlformats.org/officeDocument/2006/relationships/slide" Target="/ppt/slides/slide2.xml" Id="R7b2b5e548d29414e" /><Relationship Type="http://schemas.openxmlformats.org/officeDocument/2006/relationships/slide" Target="/ppt/slides/slide3.xml" Id="R10df40ddf5bb467c" /><Relationship Type="http://schemas.openxmlformats.org/officeDocument/2006/relationships/slide" Target="/ppt/slides/slide4.xml" Id="Re6a93b032e9b4ed7" /><Relationship Type="http://schemas.openxmlformats.org/officeDocument/2006/relationships/slide" Target="/ppt/slides/slide5.xml" Id="R462c1baf7b664f90" /><Relationship Type="http://schemas.openxmlformats.org/officeDocument/2006/relationships/slide" Target="/ppt/slides/slide6.xml" Id="R181a0809c1f84ff6" /><Relationship Type="http://schemas.openxmlformats.org/officeDocument/2006/relationships/slide" Target="/ppt/slides/slide7.xml" Id="R4e6a7a67ee664b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8a1c3e8fb49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968184c2442e1" /><Relationship Type="http://schemas.openxmlformats.org/officeDocument/2006/relationships/theme" Target="/ppt/slideMasters/theme/theme1.xml" Id="Rfad81c1919d042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4968184c2442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d5a6e785548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50714ff874d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4298447564f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c853b17de48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77801bbfe46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3104e5c1442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b1464002a46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HAKKEBO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HAKKEBO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3 823 172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5 981 350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ØYVIND-ANDRE LIE HAKKEBO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Ingunn Marie Lie Hakkebo, Eidsvolls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oivind@cafelokka.no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912 230 708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