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f98289095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9e0ded1524553"/>
  </p:sldMasterIdLst>
  <p:sldIdLst>
    <p:sldId xmlns:r="http://schemas.openxmlformats.org/officeDocument/2006/relationships" id="256" r:id="Ra8d91375104847f6"/>
    <p:sldId xmlns:r="http://schemas.openxmlformats.org/officeDocument/2006/relationships" id="257" r:id="R5b1d364be3a840b8"/>
    <p:sldId xmlns:r="http://schemas.openxmlformats.org/officeDocument/2006/relationships" id="258" r:id="Rb79bc4b6861242f2"/>
    <p:sldId xmlns:r="http://schemas.openxmlformats.org/officeDocument/2006/relationships" id="259" r:id="Rd535a79d16264f2e"/>
    <p:sldId xmlns:r="http://schemas.openxmlformats.org/officeDocument/2006/relationships" id="260" r:id="R6aae16154a9f4cad"/>
    <p:sldId xmlns:r="http://schemas.openxmlformats.org/officeDocument/2006/relationships" id="261" r:id="R5f69435be480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9e0ded1524553" /><Relationship Type="http://schemas.openxmlformats.org/officeDocument/2006/relationships/slide" Target="/ppt/slides/slide1.xml" Id="Ra8d91375104847f6" /><Relationship Type="http://schemas.openxmlformats.org/officeDocument/2006/relationships/slide" Target="/ppt/slides/slide2.xml" Id="R5b1d364be3a840b8" /><Relationship Type="http://schemas.openxmlformats.org/officeDocument/2006/relationships/slide" Target="/ppt/slides/slide3.xml" Id="Rb79bc4b6861242f2" /><Relationship Type="http://schemas.openxmlformats.org/officeDocument/2006/relationships/slide" Target="/ppt/slides/slide4.xml" Id="Rd535a79d16264f2e" /><Relationship Type="http://schemas.openxmlformats.org/officeDocument/2006/relationships/slide" Target="/ppt/slides/slide5.xml" Id="R6aae16154a9f4cad" /><Relationship Type="http://schemas.openxmlformats.org/officeDocument/2006/relationships/slide" Target="/ppt/slides/slide6.xml" Id="R5f69435be480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dc5a6cf8d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37d9d5f64a82" /><Relationship Type="http://schemas.openxmlformats.org/officeDocument/2006/relationships/theme" Target="/ppt/slideMasters/theme/theme1.xml" Id="Rb90580d658ac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437d9d5f6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092d01c8f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9f7604c1c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666f44222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c0e76a5d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2285ff64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b353a32b6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